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69" r:id="rId7"/>
    <p:sldId id="264" r:id="rId8"/>
    <p:sldId id="266" r:id="rId9"/>
    <p:sldId id="267" r:id="rId10"/>
    <p:sldId id="270" r:id="rId11"/>
    <p:sldId id="276" r:id="rId12"/>
    <p:sldId id="273" r:id="rId13"/>
    <p:sldId id="289" r:id="rId14"/>
    <p:sldId id="288" r:id="rId15"/>
    <p:sldId id="275" r:id="rId16"/>
    <p:sldId id="281" r:id="rId17"/>
    <p:sldId id="290" r:id="rId18"/>
    <p:sldId id="278" r:id="rId19"/>
    <p:sldId id="279" r:id="rId20"/>
    <p:sldId id="285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EA94F-A2F8-4962-9503-E1EEDB9F7E0A}" v="382" dt="2022-03-14T01:32:08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rapar tanglakdee" userId="b1abbf9559489a33" providerId="LiveId" clId="{76DEA94F-A2F8-4962-9503-E1EEDB9F7E0A}"/>
    <pc:docChg chg="undo redo custSel addSld delSld modSld sldOrd">
      <pc:chgData name="jirapar tanglakdee" userId="b1abbf9559489a33" providerId="LiveId" clId="{76DEA94F-A2F8-4962-9503-E1EEDB9F7E0A}" dt="2022-03-14T01:33:25.631" v="6120" actId="1076"/>
      <pc:docMkLst>
        <pc:docMk/>
      </pc:docMkLst>
      <pc:sldChg chg="addSp delSp modSp mod delAnim modNotesTx">
        <pc:chgData name="jirapar tanglakdee" userId="b1abbf9559489a33" providerId="LiveId" clId="{76DEA94F-A2F8-4962-9503-E1EEDB9F7E0A}" dt="2022-03-13T19:39:00.463" v="6051" actId="20577"/>
        <pc:sldMkLst>
          <pc:docMk/>
          <pc:sldMk cId="2786089568" sldId="256"/>
        </pc:sldMkLst>
        <pc:picChg chg="mod">
          <ac:chgData name="jirapar tanglakdee" userId="b1abbf9559489a33" providerId="LiveId" clId="{76DEA94F-A2F8-4962-9503-E1EEDB9F7E0A}" dt="2022-03-13T19:22:33.854" v="6024" actId="1076"/>
          <ac:picMkLst>
            <pc:docMk/>
            <pc:sldMk cId="2786089568" sldId="256"/>
            <ac:picMk id="4" creationId="{FAD208C7-3B5E-44DD-B28E-FCCA4F602BCE}"/>
          </ac:picMkLst>
        </pc:picChg>
        <pc:picChg chg="add del mod">
          <ac:chgData name="jirapar tanglakdee" userId="b1abbf9559489a33" providerId="LiveId" clId="{76DEA94F-A2F8-4962-9503-E1EEDB9F7E0A}" dt="2022-03-13T19:35:31.402" v="6050" actId="478"/>
          <ac:picMkLst>
            <pc:docMk/>
            <pc:sldMk cId="2786089568" sldId="256"/>
            <ac:picMk id="5" creationId="{B2B3E21A-CBD4-46C9-9775-CD90A1EFB805}"/>
          </ac:picMkLst>
        </pc:picChg>
        <pc:picChg chg="mod">
          <ac:chgData name="jirapar tanglakdee" userId="b1abbf9559489a33" providerId="LiveId" clId="{76DEA94F-A2F8-4962-9503-E1EEDB9F7E0A}" dt="2022-03-13T19:22:31.331" v="6023" actId="1076"/>
          <ac:picMkLst>
            <pc:docMk/>
            <pc:sldMk cId="2786089568" sldId="256"/>
            <ac:picMk id="1026" creationId="{5C07E897-872E-4DBB-9837-FA37FC384671}"/>
          </ac:picMkLst>
        </pc:picChg>
      </pc:sldChg>
      <pc:sldChg chg="modSp mod">
        <pc:chgData name="jirapar tanglakdee" userId="b1abbf9559489a33" providerId="LiveId" clId="{76DEA94F-A2F8-4962-9503-E1EEDB9F7E0A}" dt="2022-03-13T22:56:19.935" v="6078" actId="20577"/>
        <pc:sldMkLst>
          <pc:docMk/>
          <pc:sldMk cId="2378869753" sldId="259"/>
        </pc:sldMkLst>
        <pc:spChg chg="mod">
          <ac:chgData name="jirapar tanglakdee" userId="b1abbf9559489a33" providerId="LiveId" clId="{76DEA94F-A2F8-4962-9503-E1EEDB9F7E0A}" dt="2022-03-13T22:56:19.935" v="6078" actId="20577"/>
          <ac:spMkLst>
            <pc:docMk/>
            <pc:sldMk cId="2378869753" sldId="259"/>
            <ac:spMk id="3" creationId="{B6FB3B03-52FC-4269-9855-B6B985AF4BD0}"/>
          </ac:spMkLst>
        </pc:spChg>
        <pc:spChg chg="mod">
          <ac:chgData name="jirapar tanglakdee" userId="b1abbf9559489a33" providerId="LiveId" clId="{76DEA94F-A2F8-4962-9503-E1EEDB9F7E0A}" dt="2022-03-12T01:15:08.272" v="96" actId="113"/>
          <ac:spMkLst>
            <pc:docMk/>
            <pc:sldMk cId="2378869753" sldId="259"/>
            <ac:spMk id="26" creationId="{5E6A3229-9E7C-415B-AB0D-D98BECFD5791}"/>
          </ac:spMkLst>
        </pc:spChg>
        <pc:picChg chg="mod">
          <ac:chgData name="jirapar tanglakdee" userId="b1abbf9559489a33" providerId="LiveId" clId="{76DEA94F-A2F8-4962-9503-E1EEDB9F7E0A}" dt="2022-03-12T01:10:01.936" v="13" actId="14100"/>
          <ac:picMkLst>
            <pc:docMk/>
            <pc:sldMk cId="2378869753" sldId="259"/>
            <ac:picMk id="2050" creationId="{86255C61-305E-4274-B71B-38B3EFFC86DA}"/>
          </ac:picMkLst>
        </pc:picChg>
      </pc:sldChg>
      <pc:sldChg chg="addSp delSp modSp new mod setBg setClrOvrMap">
        <pc:chgData name="jirapar tanglakdee" userId="b1abbf9559489a33" providerId="LiveId" clId="{76DEA94F-A2F8-4962-9503-E1EEDB9F7E0A}" dt="2022-03-12T01:49:14.360" v="718" actId="478"/>
        <pc:sldMkLst>
          <pc:docMk/>
          <pc:sldMk cId="73806433" sldId="260"/>
        </pc:sldMkLst>
        <pc:spChg chg="mod ord">
          <ac:chgData name="jirapar tanglakdee" userId="b1abbf9559489a33" providerId="LiveId" clId="{76DEA94F-A2F8-4962-9503-E1EEDB9F7E0A}" dt="2022-03-12T01:15:18.114" v="103" actId="113"/>
          <ac:spMkLst>
            <pc:docMk/>
            <pc:sldMk cId="73806433" sldId="260"/>
            <ac:spMk id="2" creationId="{944331BA-084C-462B-B14C-8158002186FC}"/>
          </ac:spMkLst>
        </pc:spChg>
        <pc:spChg chg="mod">
          <ac:chgData name="jirapar tanglakdee" userId="b1abbf9559489a33" providerId="LiveId" clId="{76DEA94F-A2F8-4962-9503-E1EEDB9F7E0A}" dt="2022-03-12T01:30:57.072" v="470" actId="20577"/>
          <ac:spMkLst>
            <pc:docMk/>
            <pc:sldMk cId="73806433" sldId="260"/>
            <ac:spMk id="3" creationId="{2DD4577A-F558-4D87-ACA1-6C8CCBCA26FC}"/>
          </ac:spMkLst>
        </pc:spChg>
        <pc:spChg chg="add del">
          <ac:chgData name="jirapar tanglakdee" userId="b1abbf9559489a33" providerId="LiveId" clId="{76DEA94F-A2F8-4962-9503-E1EEDB9F7E0A}" dt="2022-03-12T01:10:10.220" v="16" actId="26606"/>
          <ac:spMkLst>
            <pc:docMk/>
            <pc:sldMk cId="73806433" sldId="260"/>
            <ac:spMk id="9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2T01:10:10.220" v="16" actId="26606"/>
          <ac:spMkLst>
            <pc:docMk/>
            <pc:sldMk cId="73806433" sldId="260"/>
            <ac:spMk id="11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2T01:10:10.220" v="16" actId="26606"/>
          <ac:spMkLst>
            <pc:docMk/>
            <pc:sldMk cId="73806433" sldId="260"/>
            <ac:spMk id="13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2T01:10:10.220" v="16" actId="26606"/>
          <ac:spMkLst>
            <pc:docMk/>
            <pc:sldMk cId="73806433" sldId="260"/>
            <ac:spMk id="15" creationId="{7A5F0580-5EE9-419F-96EE-B6529EF6E7D0}"/>
          </ac:spMkLst>
        </pc:spChg>
        <pc:spChg chg="add del">
          <ac:chgData name="jirapar tanglakdee" userId="b1abbf9559489a33" providerId="LiveId" clId="{76DEA94F-A2F8-4962-9503-E1EEDB9F7E0A}" dt="2022-03-12T01:10:40.236" v="40" actId="26606"/>
          <ac:spMkLst>
            <pc:docMk/>
            <pc:sldMk cId="73806433" sldId="260"/>
            <ac:spMk id="20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2T01:10:40.236" v="40" actId="26606"/>
          <ac:spMkLst>
            <pc:docMk/>
            <pc:sldMk cId="73806433" sldId="260"/>
            <ac:spMk id="22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2T01:10:40.236" v="40" actId="26606"/>
          <ac:spMkLst>
            <pc:docMk/>
            <pc:sldMk cId="73806433" sldId="260"/>
            <ac:spMk id="24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2T01:10:40.236" v="40" actId="26606"/>
          <ac:spMkLst>
            <pc:docMk/>
            <pc:sldMk cId="73806433" sldId="260"/>
            <ac:spMk id="26" creationId="{7A5F0580-5EE9-419F-96EE-B6529EF6E7D0}"/>
          </ac:spMkLst>
        </pc:spChg>
        <pc:spChg chg="add del">
          <ac:chgData name="jirapar tanglakdee" userId="b1abbf9559489a33" providerId="LiveId" clId="{76DEA94F-A2F8-4962-9503-E1EEDB9F7E0A}" dt="2022-03-12T01:10:38.009" v="37" actId="26606"/>
          <ac:spMkLst>
            <pc:docMk/>
            <pc:sldMk cId="73806433" sldId="260"/>
            <ac:spMk id="31" creationId="{7C432AFE-B3D2-4BFF-BF8F-96C27AFF1AC7}"/>
          </ac:spMkLst>
        </pc:spChg>
        <pc:spChg chg="add del">
          <ac:chgData name="jirapar tanglakdee" userId="b1abbf9559489a33" providerId="LiveId" clId="{76DEA94F-A2F8-4962-9503-E1EEDB9F7E0A}" dt="2022-03-12T01:10:38.009" v="37" actId="26606"/>
          <ac:spMkLst>
            <pc:docMk/>
            <pc:sldMk cId="73806433" sldId="260"/>
            <ac:spMk id="33" creationId="{AF2F604E-43BE-4DC3-B983-E071523364F8}"/>
          </ac:spMkLst>
        </pc:spChg>
        <pc:spChg chg="add del">
          <ac:chgData name="jirapar tanglakdee" userId="b1abbf9559489a33" providerId="LiveId" clId="{76DEA94F-A2F8-4962-9503-E1EEDB9F7E0A}" dt="2022-03-12T01:10:38.009" v="37" actId="26606"/>
          <ac:spMkLst>
            <pc:docMk/>
            <pc:sldMk cId="73806433" sldId="260"/>
            <ac:spMk id="35" creationId="{08C9B587-E65E-4B52-B37C-ABEBB6E87928}"/>
          </ac:spMkLst>
        </pc:spChg>
        <pc:spChg chg="add del">
          <ac:chgData name="jirapar tanglakdee" userId="b1abbf9559489a33" providerId="LiveId" clId="{76DEA94F-A2F8-4962-9503-E1EEDB9F7E0A}" dt="2022-03-12T01:10:40.226" v="39" actId="26606"/>
          <ac:spMkLst>
            <pc:docMk/>
            <pc:sldMk cId="73806433" sldId="260"/>
            <ac:spMk id="37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2T01:10:40.226" v="39" actId="26606"/>
          <ac:spMkLst>
            <pc:docMk/>
            <pc:sldMk cId="73806433" sldId="260"/>
            <ac:spMk id="38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2T01:10:50.581" v="43" actId="26606"/>
          <ac:spMkLst>
            <pc:docMk/>
            <pc:sldMk cId="73806433" sldId="260"/>
            <ac:spMk id="43" creationId="{5A0118C5-4F8D-4CF4-BADD-53FEACC6C42A}"/>
          </ac:spMkLst>
        </pc:spChg>
        <pc:spChg chg="add del">
          <ac:chgData name="jirapar tanglakdee" userId="b1abbf9559489a33" providerId="LiveId" clId="{76DEA94F-A2F8-4962-9503-E1EEDB9F7E0A}" dt="2022-03-12T01:13:08.846" v="48" actId="26606"/>
          <ac:spMkLst>
            <pc:docMk/>
            <pc:sldMk cId="73806433" sldId="260"/>
            <ac:spMk id="52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2T01:13:08.846" v="48" actId="26606"/>
          <ac:spMkLst>
            <pc:docMk/>
            <pc:sldMk cId="73806433" sldId="260"/>
            <ac:spMk id="54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2T01:13:08.846" v="48" actId="26606"/>
          <ac:spMkLst>
            <pc:docMk/>
            <pc:sldMk cId="73806433" sldId="260"/>
            <ac:spMk id="56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2T01:13:08.846" v="48" actId="26606"/>
          <ac:spMkLst>
            <pc:docMk/>
            <pc:sldMk cId="73806433" sldId="260"/>
            <ac:spMk id="58" creationId="{7A5F0580-5EE9-419F-96EE-B6529EF6E7D0}"/>
          </ac:spMkLst>
        </pc:spChg>
        <pc:spChg chg="add del">
          <ac:chgData name="jirapar tanglakdee" userId="b1abbf9559489a33" providerId="LiveId" clId="{76DEA94F-A2F8-4962-9503-E1EEDB9F7E0A}" dt="2022-03-12T01:13:07.214" v="45" actId="26606"/>
          <ac:spMkLst>
            <pc:docMk/>
            <pc:sldMk cId="73806433" sldId="260"/>
            <ac:spMk id="63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2T01:13:07.214" v="45" actId="26606"/>
          <ac:spMkLst>
            <pc:docMk/>
            <pc:sldMk cId="73806433" sldId="260"/>
            <ac:spMk id="65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2T01:13:08.840" v="47" actId="26606"/>
          <ac:spMkLst>
            <pc:docMk/>
            <pc:sldMk cId="73806433" sldId="260"/>
            <ac:spMk id="67" creationId="{0FD3EBBB-DFE8-4525-B1BF-BE7BBC8DFA7C}"/>
          </ac:spMkLst>
        </pc:spChg>
        <pc:spChg chg="add del">
          <ac:chgData name="jirapar tanglakdee" userId="b1abbf9559489a33" providerId="LiveId" clId="{76DEA94F-A2F8-4962-9503-E1EEDB9F7E0A}" dt="2022-03-12T01:13:08.840" v="47" actId="26606"/>
          <ac:spMkLst>
            <pc:docMk/>
            <pc:sldMk cId="73806433" sldId="260"/>
            <ac:spMk id="68" creationId="{D0D0518B-D51A-4AC9-8054-5C1EF2EB9AC1}"/>
          </ac:spMkLst>
        </pc:spChg>
        <pc:spChg chg="add del">
          <ac:chgData name="jirapar tanglakdee" userId="b1abbf9559489a33" providerId="LiveId" clId="{76DEA94F-A2F8-4962-9503-E1EEDB9F7E0A}" dt="2022-03-12T01:13:08.840" v="47" actId="26606"/>
          <ac:spMkLst>
            <pc:docMk/>
            <pc:sldMk cId="73806433" sldId="260"/>
            <ac:spMk id="69" creationId="{A9362A14-6FB8-4FFC-AAA0-2E5AFF8A8D36}"/>
          </ac:spMkLst>
        </pc:spChg>
        <pc:spChg chg="add del">
          <ac:chgData name="jirapar tanglakdee" userId="b1abbf9559489a33" providerId="LiveId" clId="{76DEA94F-A2F8-4962-9503-E1EEDB9F7E0A}" dt="2022-03-12T01:13:08.840" v="47" actId="26606"/>
          <ac:spMkLst>
            <pc:docMk/>
            <pc:sldMk cId="73806433" sldId="260"/>
            <ac:spMk id="70" creationId="{494CEDA0-FD8E-491B-8792-69F93BDA3937}"/>
          </ac:spMkLst>
        </pc:spChg>
        <pc:spChg chg="add del">
          <ac:chgData name="jirapar tanglakdee" userId="b1abbf9559489a33" providerId="LiveId" clId="{76DEA94F-A2F8-4962-9503-E1EEDB9F7E0A}" dt="2022-03-12T01:14:29.287" v="87" actId="26606"/>
          <ac:spMkLst>
            <pc:docMk/>
            <pc:sldMk cId="73806433" sldId="260"/>
            <ac:spMk id="72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2T01:14:29.287" v="87" actId="26606"/>
          <ac:spMkLst>
            <pc:docMk/>
            <pc:sldMk cId="73806433" sldId="260"/>
            <ac:spMk id="73" creationId="{F605C4CC-A25C-416F-8333-7CB7DC97D870}"/>
          </ac:spMkLst>
        </pc:spChg>
        <pc:spChg chg="add">
          <ac:chgData name="jirapar tanglakdee" userId="b1abbf9559489a33" providerId="LiveId" clId="{76DEA94F-A2F8-4962-9503-E1EEDB9F7E0A}" dt="2022-03-12T01:14:29.287" v="87" actId="26606"/>
          <ac:spMkLst>
            <pc:docMk/>
            <pc:sldMk cId="73806433" sldId="260"/>
            <ac:spMk id="78" creationId="{9AA72BD9-2C5A-4EDC-931F-5AA08EACA0F3}"/>
          </ac:spMkLst>
        </pc:spChg>
        <pc:spChg chg="add">
          <ac:chgData name="jirapar tanglakdee" userId="b1abbf9559489a33" providerId="LiveId" clId="{76DEA94F-A2F8-4962-9503-E1EEDB9F7E0A}" dt="2022-03-12T01:14:29.287" v="87" actId="26606"/>
          <ac:spMkLst>
            <pc:docMk/>
            <pc:sldMk cId="73806433" sldId="260"/>
            <ac:spMk id="80" creationId="{DD3981AC-7B61-4947-BCF3-F7AA7FA385B9}"/>
          </ac:spMkLst>
        </pc:spChg>
        <pc:spChg chg="add">
          <ac:chgData name="jirapar tanglakdee" userId="b1abbf9559489a33" providerId="LiveId" clId="{76DEA94F-A2F8-4962-9503-E1EEDB9F7E0A}" dt="2022-03-12T01:14:29.287" v="87" actId="26606"/>
          <ac:spMkLst>
            <pc:docMk/>
            <pc:sldMk cId="73806433" sldId="260"/>
            <ac:spMk id="82" creationId="{55D4142C-5077-457F-A6AD-3FECFDB39685}"/>
          </ac:spMkLst>
        </pc:spChg>
        <pc:spChg chg="add">
          <ac:chgData name="jirapar tanglakdee" userId="b1abbf9559489a33" providerId="LiveId" clId="{76DEA94F-A2F8-4962-9503-E1EEDB9F7E0A}" dt="2022-03-12T01:14:29.287" v="87" actId="26606"/>
          <ac:spMkLst>
            <pc:docMk/>
            <pc:sldMk cId="73806433" sldId="260"/>
            <ac:spMk id="84" creationId="{7A5F0580-5EE9-419F-96EE-B6529EF6E7D0}"/>
          </ac:spMkLst>
        </pc:spChg>
        <pc:grpChg chg="add del">
          <ac:chgData name="jirapar tanglakdee" userId="b1abbf9559489a33" providerId="LiveId" clId="{76DEA94F-A2F8-4962-9503-E1EEDB9F7E0A}" dt="2022-03-12T01:10:50.581" v="43" actId="26606"/>
          <ac:grpSpMkLst>
            <pc:docMk/>
            <pc:sldMk cId="73806433" sldId="260"/>
            <ac:grpSpMk id="44" creationId="{B894EFA8-F425-4D19-A94B-445388B31E20}"/>
          </ac:grpSpMkLst>
        </pc:grpChg>
        <pc:grpChg chg="add del">
          <ac:chgData name="jirapar tanglakdee" userId="b1abbf9559489a33" providerId="LiveId" clId="{76DEA94F-A2F8-4962-9503-E1EEDB9F7E0A}" dt="2022-03-12T01:10:50.581" v="43" actId="26606"/>
          <ac:grpSpMkLst>
            <pc:docMk/>
            <pc:sldMk cId="73806433" sldId="260"/>
            <ac:grpSpMk id="46" creationId="{582A903B-6B78-4F0A-B7C9-3D80499020B8}"/>
          </ac:grpSpMkLst>
        </pc:grpChg>
        <pc:picChg chg="add del mod ord">
          <ac:chgData name="jirapar tanglakdee" userId="b1abbf9559489a33" providerId="LiveId" clId="{76DEA94F-A2F8-4962-9503-E1EEDB9F7E0A}" dt="2022-03-12T01:10:08.104" v="14" actId="478"/>
          <ac:picMkLst>
            <pc:docMk/>
            <pc:sldMk cId="73806433" sldId="260"/>
            <ac:picMk id="4" creationId="{AFFA38F9-0025-4C8A-8BDD-B854193E7101}"/>
          </ac:picMkLst>
        </pc:picChg>
        <pc:picChg chg="add mod ord">
          <ac:chgData name="jirapar tanglakdee" userId="b1abbf9559489a33" providerId="LiveId" clId="{76DEA94F-A2F8-4962-9503-E1EEDB9F7E0A}" dt="2022-03-12T01:14:35.700" v="89" actId="1076"/>
          <ac:picMkLst>
            <pc:docMk/>
            <pc:sldMk cId="73806433" sldId="260"/>
            <ac:picMk id="10" creationId="{26D02EDF-E08A-48F3-8B90-930CA71B66EB}"/>
          </ac:picMkLst>
        </pc:picChg>
        <pc:picChg chg="add del mod modCrop">
          <ac:chgData name="jirapar tanglakdee" userId="b1abbf9559489a33" providerId="LiveId" clId="{76DEA94F-A2F8-4962-9503-E1EEDB9F7E0A}" dt="2022-03-12T01:49:14.360" v="718" actId="478"/>
          <ac:picMkLst>
            <pc:docMk/>
            <pc:sldMk cId="73806433" sldId="260"/>
            <ac:picMk id="48" creationId="{0127C0E9-3F1A-4032-9A53-83FE026CDB45}"/>
          </ac:picMkLst>
        </pc:picChg>
      </pc:sldChg>
      <pc:sldChg chg="addSp delSp modSp new del mod setBg">
        <pc:chgData name="jirapar tanglakdee" userId="b1abbf9559489a33" providerId="LiveId" clId="{76DEA94F-A2F8-4962-9503-E1EEDB9F7E0A}" dt="2022-03-12T01:09:44.820" v="7" actId="47"/>
        <pc:sldMkLst>
          <pc:docMk/>
          <pc:sldMk cId="2246458433" sldId="260"/>
        </pc:sldMkLst>
        <pc:spChg chg="mod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2" creationId="{A9051673-BDF9-4728-9847-31361A4BAFCB}"/>
          </ac:spMkLst>
        </pc:spChg>
        <pc:spChg chg="mod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3" creationId="{D00BA259-DE7E-458E-8CBA-9888946B740C}"/>
          </ac:spMkLst>
        </pc:spChg>
        <pc:spChg chg="add del">
          <ac:chgData name="jirapar tanglakdee" userId="b1abbf9559489a33" providerId="LiveId" clId="{76DEA94F-A2F8-4962-9503-E1EEDB9F7E0A}" dt="2022-03-12T01:08:50.313" v="4" actId="26606"/>
          <ac:spMkLst>
            <pc:docMk/>
            <pc:sldMk cId="2246458433" sldId="260"/>
            <ac:spMk id="8" creationId="{C9A36457-A5F4-4103-A443-02581C09185B}"/>
          </ac:spMkLst>
        </pc:spChg>
        <pc:spChg chg="add del">
          <ac:chgData name="jirapar tanglakdee" userId="b1abbf9559489a33" providerId="LiveId" clId="{76DEA94F-A2F8-4962-9503-E1EEDB9F7E0A}" dt="2022-03-12T01:08:50.313" v="4" actId="26606"/>
          <ac:spMkLst>
            <pc:docMk/>
            <pc:sldMk cId="2246458433" sldId="260"/>
            <ac:spMk id="10" creationId="{DC5FB7E8-B636-40FA-BE8D-48145C0F5C57}"/>
          </ac:spMkLst>
        </pc:spChg>
        <pc:spChg chg="add del">
          <ac:chgData name="jirapar tanglakdee" userId="b1abbf9559489a33" providerId="LiveId" clId="{76DEA94F-A2F8-4962-9503-E1EEDB9F7E0A}" dt="2022-03-12T01:08:50.313" v="4" actId="26606"/>
          <ac:spMkLst>
            <pc:docMk/>
            <pc:sldMk cId="2246458433" sldId="260"/>
            <ac:spMk id="12" creationId="{142DCE2C-2863-46FA-9BE7-24365A24D9BA}"/>
          </ac:spMkLst>
        </pc:spChg>
        <pc:spChg chg="add del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17" creationId="{8FC9BE17-9A7B-462D-AE50-3D8777387304}"/>
          </ac:spMkLst>
        </pc:spChg>
        <pc:spChg chg="add mod">
          <ac:chgData name="jirapar tanglakdee" userId="b1abbf9559489a33" providerId="LiveId" clId="{76DEA94F-A2F8-4962-9503-E1EEDB9F7E0A}" dt="2022-03-12T01:09:13.260" v="6"/>
          <ac:spMkLst>
            <pc:docMk/>
            <pc:sldMk cId="2246458433" sldId="260"/>
            <ac:spMk id="18" creationId="{4CA4D036-B921-44C4-8D2D-A2ECBC4CA4AD}"/>
          </ac:spMkLst>
        </pc:spChg>
        <pc:spChg chg="add del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19" creationId="{3EBE8569-6AEC-4B8C-8D53-2DE337CDBA65}"/>
          </ac:spMkLst>
        </pc:spChg>
        <pc:spChg chg="add mod">
          <ac:chgData name="jirapar tanglakdee" userId="b1abbf9559489a33" providerId="LiveId" clId="{76DEA94F-A2F8-4962-9503-E1EEDB9F7E0A}" dt="2022-03-12T01:09:13.260" v="6"/>
          <ac:spMkLst>
            <pc:docMk/>
            <pc:sldMk cId="2246458433" sldId="260"/>
            <ac:spMk id="20" creationId="{08D72CA0-DE4E-4B46-816E-F4212639502F}"/>
          </ac:spMkLst>
        </pc:spChg>
        <pc:spChg chg="add del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21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23" creationId="{7A5F0580-5EE9-419F-96EE-B6529EF6E7D0}"/>
          </ac:spMkLst>
        </pc:spChg>
        <pc:spChg chg="add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28" creationId="{560AFAAC-EA6C-45A9-9E03-C9C9F0193B4F}"/>
          </ac:spMkLst>
        </pc:spChg>
        <pc:spChg chg="add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30" creationId="{83549E37-C86B-4401-90BD-D8BF83859F14}"/>
          </ac:spMkLst>
        </pc:spChg>
        <pc:spChg chg="add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32" creationId="{8A17784E-76D8-4521-A77D-0D2EBB923004}"/>
          </ac:spMkLst>
        </pc:spChg>
        <pc:spChg chg="add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34" creationId="{C0036C6B-F09C-4EAB-AE02-8D056EE74856}"/>
          </ac:spMkLst>
        </pc:spChg>
        <pc:spChg chg="add">
          <ac:chgData name="jirapar tanglakdee" userId="b1abbf9559489a33" providerId="LiveId" clId="{76DEA94F-A2F8-4962-9503-E1EEDB9F7E0A}" dt="2022-03-12T01:08:59.948" v="5" actId="26606"/>
          <ac:spMkLst>
            <pc:docMk/>
            <pc:sldMk cId="2246458433" sldId="260"/>
            <ac:spMk id="36" creationId="{FC8D5885-2804-4D3C-BE31-902E4D3279B0}"/>
          </ac:spMkLst>
        </pc:spChg>
        <pc:picChg chg="add mod ord">
          <ac:chgData name="jirapar tanglakdee" userId="b1abbf9559489a33" providerId="LiveId" clId="{76DEA94F-A2F8-4962-9503-E1EEDB9F7E0A}" dt="2022-03-12T01:08:59.948" v="5" actId="26606"/>
          <ac:picMkLst>
            <pc:docMk/>
            <pc:sldMk cId="2246458433" sldId="260"/>
            <ac:picMk id="7" creationId="{D950C288-6E21-497A-898E-27A278043D5D}"/>
          </ac:picMkLst>
        </pc:picChg>
      </pc:sldChg>
      <pc:sldChg chg="del">
        <pc:chgData name="jirapar tanglakdee" userId="b1abbf9559489a33" providerId="LiveId" clId="{76DEA94F-A2F8-4962-9503-E1EEDB9F7E0A}" dt="2022-03-12T01:08:22.321" v="0" actId="47"/>
        <pc:sldMkLst>
          <pc:docMk/>
          <pc:sldMk cId="2380254816" sldId="260"/>
        </pc:sldMkLst>
      </pc:sldChg>
      <pc:sldChg chg="addSp delSp modSp new del mod setBg setClrOvrMap">
        <pc:chgData name="jirapar tanglakdee" userId="b1abbf9559489a33" providerId="LiveId" clId="{76DEA94F-A2F8-4962-9503-E1EEDB9F7E0A}" dt="2022-03-12T01:28:00.554" v="405" actId="47"/>
        <pc:sldMkLst>
          <pc:docMk/>
          <pc:sldMk cId="1960528747" sldId="261"/>
        </pc:sldMkLst>
        <pc:spChg chg="add del mod">
          <ac:chgData name="jirapar tanglakdee" userId="b1abbf9559489a33" providerId="LiveId" clId="{76DEA94F-A2F8-4962-9503-E1EEDB9F7E0A}" dt="2022-03-12T01:27:56.943" v="404" actId="26606"/>
          <ac:spMkLst>
            <pc:docMk/>
            <pc:sldMk cId="1960528747" sldId="261"/>
            <ac:spMk id="2" creationId="{3B0E8C85-0F96-45E7-A81A-2972590F59A7}"/>
          </ac:spMkLst>
        </pc:spChg>
        <pc:spChg chg="add del mod">
          <ac:chgData name="jirapar tanglakdee" userId="b1abbf9559489a33" providerId="LiveId" clId="{76DEA94F-A2F8-4962-9503-E1EEDB9F7E0A}" dt="2022-03-12T01:27:56.943" v="404" actId="26606"/>
          <ac:spMkLst>
            <pc:docMk/>
            <pc:sldMk cId="1960528747" sldId="261"/>
            <ac:spMk id="3" creationId="{0DCADDA2-9561-4BF2-9449-1C42BE0420FB}"/>
          </ac:spMkLst>
        </pc:spChg>
        <pc:spChg chg="add del">
          <ac:chgData name="jirapar tanglakdee" userId="b1abbf9559489a33" providerId="LiveId" clId="{76DEA94F-A2F8-4962-9503-E1EEDB9F7E0A}" dt="2022-03-12T01:27:51.001" v="393" actId="26606"/>
          <ac:spMkLst>
            <pc:docMk/>
            <pc:sldMk cId="1960528747" sldId="261"/>
            <ac:spMk id="9" creationId="{E8A8EAB8-D2FF-444D-B34B-7D32F106AD0E}"/>
          </ac:spMkLst>
        </pc:spChg>
        <pc:spChg chg="add del">
          <ac:chgData name="jirapar tanglakdee" userId="b1abbf9559489a33" providerId="LiveId" clId="{76DEA94F-A2F8-4962-9503-E1EEDB9F7E0A}" dt="2022-03-12T01:27:51.664" v="395" actId="26606"/>
          <ac:spMkLst>
            <pc:docMk/>
            <pc:sldMk cId="1960528747" sldId="261"/>
            <ac:spMk id="15" creationId="{A9362A14-6FB8-4FFC-AAA0-2E5AFF8A8D36}"/>
          </ac:spMkLst>
        </pc:spChg>
        <pc:spChg chg="add del">
          <ac:chgData name="jirapar tanglakdee" userId="b1abbf9559489a33" providerId="LiveId" clId="{76DEA94F-A2F8-4962-9503-E1EEDB9F7E0A}" dt="2022-03-12T01:27:51.664" v="395" actId="26606"/>
          <ac:spMkLst>
            <pc:docMk/>
            <pc:sldMk cId="1960528747" sldId="261"/>
            <ac:spMk id="16" creationId="{D0D0518B-D51A-4AC9-8054-5C1EF2EB9AC1}"/>
          </ac:spMkLst>
        </pc:spChg>
        <pc:spChg chg="add del">
          <ac:chgData name="jirapar tanglakdee" userId="b1abbf9559489a33" providerId="LiveId" clId="{76DEA94F-A2F8-4962-9503-E1EEDB9F7E0A}" dt="2022-03-12T01:27:51.664" v="395" actId="26606"/>
          <ac:spMkLst>
            <pc:docMk/>
            <pc:sldMk cId="1960528747" sldId="261"/>
            <ac:spMk id="17" creationId="{494CEDA0-FD8E-491B-8792-69F93BDA3937}"/>
          </ac:spMkLst>
        </pc:spChg>
        <pc:spChg chg="add del">
          <ac:chgData name="jirapar tanglakdee" userId="b1abbf9559489a33" providerId="LiveId" clId="{76DEA94F-A2F8-4962-9503-E1EEDB9F7E0A}" dt="2022-03-12T01:27:51.664" v="395" actId="26606"/>
          <ac:spMkLst>
            <pc:docMk/>
            <pc:sldMk cId="1960528747" sldId="261"/>
            <ac:spMk id="18" creationId="{0FD3EBBB-DFE8-4525-B1BF-BE7BBC8DFA7C}"/>
          </ac:spMkLst>
        </pc:spChg>
        <pc:spChg chg="add del">
          <ac:chgData name="jirapar tanglakdee" userId="b1abbf9559489a33" providerId="LiveId" clId="{76DEA94F-A2F8-4962-9503-E1EEDB9F7E0A}" dt="2022-03-12T01:27:55.943" v="401" actId="26606"/>
          <ac:spMkLst>
            <pc:docMk/>
            <pc:sldMk cId="1960528747" sldId="261"/>
            <ac:spMk id="19" creationId="{FF9F2414-84E8-453E-B1F3-389FDE8192D9}"/>
          </ac:spMkLst>
        </pc:spChg>
        <pc:spChg chg="add del">
          <ac:chgData name="jirapar tanglakdee" userId="b1abbf9559489a33" providerId="LiveId" clId="{76DEA94F-A2F8-4962-9503-E1EEDB9F7E0A}" dt="2022-03-12T01:27:53.612" v="397" actId="26606"/>
          <ac:spMkLst>
            <pc:docMk/>
            <pc:sldMk cId="1960528747" sldId="261"/>
            <ac:spMk id="20" creationId="{C5E6CFF1-2F42-4E10-9A97-F116F46F53FE}"/>
          </ac:spMkLst>
        </pc:spChg>
        <pc:spChg chg="add del">
          <ac:chgData name="jirapar tanglakdee" userId="b1abbf9559489a33" providerId="LiveId" clId="{76DEA94F-A2F8-4962-9503-E1EEDB9F7E0A}" dt="2022-03-12T01:27:54.786" v="399" actId="26606"/>
          <ac:spMkLst>
            <pc:docMk/>
            <pc:sldMk cId="1960528747" sldId="261"/>
            <ac:spMk id="23" creationId="{B250C39F-3F6C-4D53-86D2-7BC6B2FF609C}"/>
          </ac:spMkLst>
        </pc:spChg>
        <pc:spChg chg="add del">
          <ac:chgData name="jirapar tanglakdee" userId="b1abbf9559489a33" providerId="LiveId" clId="{76DEA94F-A2F8-4962-9503-E1EEDB9F7E0A}" dt="2022-03-12T01:27:54.786" v="399" actId="26606"/>
          <ac:spMkLst>
            <pc:docMk/>
            <pc:sldMk cId="1960528747" sldId="261"/>
            <ac:spMk id="24" creationId="{70A48D59-8581-41F7-B529-F4617FE07A9A}"/>
          </ac:spMkLst>
        </pc:spChg>
        <pc:spChg chg="add del">
          <ac:chgData name="jirapar tanglakdee" userId="b1abbf9559489a33" providerId="LiveId" clId="{76DEA94F-A2F8-4962-9503-E1EEDB9F7E0A}" dt="2022-03-12T01:27:54.786" v="399" actId="26606"/>
          <ac:spMkLst>
            <pc:docMk/>
            <pc:sldMk cId="1960528747" sldId="261"/>
            <ac:spMk id="25" creationId="{9DD005C1-8C51-42D6-9BEE-B9B83849743D}"/>
          </ac:spMkLst>
        </pc:spChg>
        <pc:spChg chg="add del">
          <ac:chgData name="jirapar tanglakdee" userId="b1abbf9559489a33" providerId="LiveId" clId="{76DEA94F-A2F8-4962-9503-E1EEDB9F7E0A}" dt="2022-03-12T01:27:55.943" v="401" actId="26606"/>
          <ac:spMkLst>
            <pc:docMk/>
            <pc:sldMk cId="1960528747" sldId="261"/>
            <ac:spMk id="27" creationId="{F3060C83-F051-4F0E-ABAD-AA0DFC48B218}"/>
          </ac:spMkLst>
        </pc:spChg>
        <pc:spChg chg="add del">
          <ac:chgData name="jirapar tanglakdee" userId="b1abbf9559489a33" providerId="LiveId" clId="{76DEA94F-A2F8-4962-9503-E1EEDB9F7E0A}" dt="2022-03-12T01:27:55.943" v="401" actId="26606"/>
          <ac:spMkLst>
            <pc:docMk/>
            <pc:sldMk cId="1960528747" sldId="261"/>
            <ac:spMk id="28" creationId="{83C98ABE-055B-441F-B07E-44F97F083C39}"/>
          </ac:spMkLst>
        </pc:spChg>
        <pc:spChg chg="add del">
          <ac:chgData name="jirapar tanglakdee" userId="b1abbf9559489a33" providerId="LiveId" clId="{76DEA94F-A2F8-4962-9503-E1EEDB9F7E0A}" dt="2022-03-12T01:27:55.943" v="401" actId="26606"/>
          <ac:spMkLst>
            <pc:docMk/>
            <pc:sldMk cId="1960528747" sldId="261"/>
            <ac:spMk id="29" creationId="{29FDB030-9B49-4CED-8CCD-4D99382388AC}"/>
          </ac:spMkLst>
        </pc:spChg>
        <pc:spChg chg="add del">
          <ac:chgData name="jirapar tanglakdee" userId="b1abbf9559489a33" providerId="LiveId" clId="{76DEA94F-A2F8-4962-9503-E1EEDB9F7E0A}" dt="2022-03-12T01:27:55.943" v="401" actId="26606"/>
          <ac:spMkLst>
            <pc:docMk/>
            <pc:sldMk cId="1960528747" sldId="261"/>
            <ac:spMk id="30" creationId="{3783CA14-24A1-485C-8B30-D6A5D87987AD}"/>
          </ac:spMkLst>
        </pc:spChg>
        <pc:spChg chg="add del">
          <ac:chgData name="jirapar tanglakdee" userId="b1abbf9559489a33" providerId="LiveId" clId="{76DEA94F-A2F8-4962-9503-E1EEDB9F7E0A}" dt="2022-03-12T01:27:55.943" v="401" actId="26606"/>
          <ac:spMkLst>
            <pc:docMk/>
            <pc:sldMk cId="1960528747" sldId="261"/>
            <ac:spMk id="31" creationId="{9A97C86A-04D6-40F7-AE84-31AB43E6A846}"/>
          </ac:spMkLst>
        </pc:spChg>
        <pc:spChg chg="add del">
          <ac:chgData name="jirapar tanglakdee" userId="b1abbf9559489a33" providerId="LiveId" clId="{76DEA94F-A2F8-4962-9503-E1EEDB9F7E0A}" dt="2022-03-12T01:27:55.943" v="401" actId="26606"/>
          <ac:spMkLst>
            <pc:docMk/>
            <pc:sldMk cId="1960528747" sldId="261"/>
            <ac:spMk id="32" creationId="{3ECA69A1-7536-43AC-85EF-C7106179F5ED}"/>
          </ac:spMkLst>
        </pc:spChg>
        <pc:spChg chg="add del">
          <ac:chgData name="jirapar tanglakdee" userId="b1abbf9559489a33" providerId="LiveId" clId="{76DEA94F-A2F8-4962-9503-E1EEDB9F7E0A}" dt="2022-03-12T01:27:56.935" v="403" actId="26606"/>
          <ac:spMkLst>
            <pc:docMk/>
            <pc:sldMk cId="1960528747" sldId="261"/>
            <ac:spMk id="34" creationId="{ED55A19D-297C-4231-AD1F-08EF9B4AA8F4}"/>
          </ac:spMkLst>
        </pc:spChg>
        <pc:spChg chg="add del">
          <ac:chgData name="jirapar tanglakdee" userId="b1abbf9559489a33" providerId="LiveId" clId="{76DEA94F-A2F8-4962-9503-E1EEDB9F7E0A}" dt="2022-03-12T01:27:56.935" v="403" actId="26606"/>
          <ac:spMkLst>
            <pc:docMk/>
            <pc:sldMk cId="1960528747" sldId="261"/>
            <ac:spMk id="35" creationId="{EBAB6C56-3D38-4923-996E-BD474BBB91E9}"/>
          </ac:spMkLst>
        </pc:spChg>
        <pc:spChg chg="add del">
          <ac:chgData name="jirapar tanglakdee" userId="b1abbf9559489a33" providerId="LiveId" clId="{76DEA94F-A2F8-4962-9503-E1EEDB9F7E0A}" dt="2022-03-12T01:27:56.935" v="403" actId="26606"/>
          <ac:spMkLst>
            <pc:docMk/>
            <pc:sldMk cId="1960528747" sldId="261"/>
            <ac:spMk id="36" creationId="{20CD21DB-082D-417D-A5AB-FC838AF9D944}"/>
          </ac:spMkLst>
        </pc:spChg>
        <pc:spChg chg="add">
          <ac:chgData name="jirapar tanglakdee" userId="b1abbf9559489a33" providerId="LiveId" clId="{76DEA94F-A2F8-4962-9503-E1EEDB9F7E0A}" dt="2022-03-12T01:27:56.943" v="404" actId="26606"/>
          <ac:spMkLst>
            <pc:docMk/>
            <pc:sldMk cId="1960528747" sldId="261"/>
            <ac:spMk id="38" creationId="{F3060C83-F051-4F0E-ABAD-AA0DFC48B218}"/>
          </ac:spMkLst>
        </pc:spChg>
        <pc:spChg chg="add">
          <ac:chgData name="jirapar tanglakdee" userId="b1abbf9559489a33" providerId="LiveId" clId="{76DEA94F-A2F8-4962-9503-E1EEDB9F7E0A}" dt="2022-03-12T01:27:56.943" v="404" actId="26606"/>
          <ac:spMkLst>
            <pc:docMk/>
            <pc:sldMk cId="1960528747" sldId="261"/>
            <ac:spMk id="39" creationId="{83C98ABE-055B-441F-B07E-44F97F083C39}"/>
          </ac:spMkLst>
        </pc:spChg>
        <pc:spChg chg="add">
          <ac:chgData name="jirapar tanglakdee" userId="b1abbf9559489a33" providerId="LiveId" clId="{76DEA94F-A2F8-4962-9503-E1EEDB9F7E0A}" dt="2022-03-12T01:27:56.943" v="404" actId="26606"/>
          <ac:spMkLst>
            <pc:docMk/>
            <pc:sldMk cId="1960528747" sldId="261"/>
            <ac:spMk id="40" creationId="{29FDB030-9B49-4CED-8CCD-4D99382388AC}"/>
          </ac:spMkLst>
        </pc:spChg>
        <pc:spChg chg="add">
          <ac:chgData name="jirapar tanglakdee" userId="b1abbf9559489a33" providerId="LiveId" clId="{76DEA94F-A2F8-4962-9503-E1EEDB9F7E0A}" dt="2022-03-12T01:27:56.943" v="404" actId="26606"/>
          <ac:spMkLst>
            <pc:docMk/>
            <pc:sldMk cId="1960528747" sldId="261"/>
            <ac:spMk id="41" creationId="{3783CA14-24A1-485C-8B30-D6A5D87987AD}"/>
          </ac:spMkLst>
        </pc:spChg>
        <pc:spChg chg="add">
          <ac:chgData name="jirapar tanglakdee" userId="b1abbf9559489a33" providerId="LiveId" clId="{76DEA94F-A2F8-4962-9503-E1EEDB9F7E0A}" dt="2022-03-12T01:27:56.943" v="404" actId="26606"/>
          <ac:spMkLst>
            <pc:docMk/>
            <pc:sldMk cId="1960528747" sldId="261"/>
            <ac:spMk id="42" creationId="{9A97C86A-04D6-40F7-AE84-31AB43E6A846}"/>
          </ac:spMkLst>
        </pc:spChg>
        <pc:spChg chg="add">
          <ac:chgData name="jirapar tanglakdee" userId="b1abbf9559489a33" providerId="LiveId" clId="{76DEA94F-A2F8-4962-9503-E1EEDB9F7E0A}" dt="2022-03-12T01:27:56.943" v="404" actId="26606"/>
          <ac:spMkLst>
            <pc:docMk/>
            <pc:sldMk cId="1960528747" sldId="261"/>
            <ac:spMk id="43" creationId="{FF9F2414-84E8-453E-B1F3-389FDE8192D9}"/>
          </ac:spMkLst>
        </pc:spChg>
        <pc:spChg chg="add">
          <ac:chgData name="jirapar tanglakdee" userId="b1abbf9559489a33" providerId="LiveId" clId="{76DEA94F-A2F8-4962-9503-E1EEDB9F7E0A}" dt="2022-03-12T01:27:56.943" v="404" actId="26606"/>
          <ac:spMkLst>
            <pc:docMk/>
            <pc:sldMk cId="1960528747" sldId="261"/>
            <ac:spMk id="44" creationId="{3ECA69A1-7536-43AC-85EF-C7106179F5ED}"/>
          </ac:spMkLst>
        </pc:spChg>
        <pc:picChg chg="add mod ord">
          <ac:chgData name="jirapar tanglakdee" userId="b1abbf9559489a33" providerId="LiveId" clId="{76DEA94F-A2F8-4962-9503-E1EEDB9F7E0A}" dt="2022-03-12T01:27:56.943" v="404" actId="26606"/>
          <ac:picMkLst>
            <pc:docMk/>
            <pc:sldMk cId="1960528747" sldId="261"/>
            <ac:picMk id="4" creationId="{CD33E4B6-5029-4709-95BF-55D84ADBDFAC}"/>
          </ac:picMkLst>
        </pc:picChg>
        <pc:cxnChg chg="add del">
          <ac:chgData name="jirapar tanglakdee" userId="b1abbf9559489a33" providerId="LiveId" clId="{76DEA94F-A2F8-4962-9503-E1EEDB9F7E0A}" dt="2022-03-12T01:27:51.001" v="393" actId="26606"/>
          <ac:cxnSpMkLst>
            <pc:docMk/>
            <pc:sldMk cId="1960528747" sldId="261"/>
            <ac:cxnSpMk id="11" creationId="{EEA38897-7BA3-4408-8083-3235339C4A60}"/>
          </ac:cxnSpMkLst>
        </pc:cxnChg>
        <pc:cxnChg chg="add del">
          <ac:chgData name="jirapar tanglakdee" userId="b1abbf9559489a33" providerId="LiveId" clId="{76DEA94F-A2F8-4962-9503-E1EEDB9F7E0A}" dt="2022-03-12T01:27:51.001" v="393" actId="26606"/>
          <ac:cxnSpMkLst>
            <pc:docMk/>
            <pc:sldMk cId="1960528747" sldId="261"/>
            <ac:cxnSpMk id="13" creationId="{F11AD06B-AB20-4097-8606-5DA00DBACE88}"/>
          </ac:cxnSpMkLst>
        </pc:cxnChg>
        <pc:cxnChg chg="add del">
          <ac:chgData name="jirapar tanglakdee" userId="b1abbf9559489a33" providerId="LiveId" clId="{76DEA94F-A2F8-4962-9503-E1EEDB9F7E0A}" dt="2022-03-12T01:27:53.612" v="397" actId="26606"/>
          <ac:cxnSpMkLst>
            <pc:docMk/>
            <pc:sldMk cId="1960528747" sldId="261"/>
            <ac:cxnSpMk id="21" creationId="{67182200-4859-4C8D-BCBB-55B245C28BA3}"/>
          </ac:cxnSpMkLst>
        </pc:cxnChg>
      </pc:sldChg>
      <pc:sldChg chg="addSp delSp modSp new mod setBg addAnim delAnim setClrOvrMap">
        <pc:chgData name="jirapar tanglakdee" userId="b1abbf9559489a33" providerId="LiveId" clId="{76DEA94F-A2F8-4962-9503-E1EEDB9F7E0A}" dt="2022-03-13T01:50:31.065" v="2163" actId="108"/>
        <pc:sldMkLst>
          <pc:docMk/>
          <pc:sldMk cId="3937309281" sldId="261"/>
        </pc:sldMkLst>
        <pc:spChg chg="mod">
          <ac:chgData name="jirapar tanglakdee" userId="b1abbf9559489a33" providerId="LiveId" clId="{76DEA94F-A2F8-4962-9503-E1EEDB9F7E0A}" dt="2022-03-13T01:50:31.065" v="2163" actId="108"/>
          <ac:spMkLst>
            <pc:docMk/>
            <pc:sldMk cId="3937309281" sldId="261"/>
            <ac:spMk id="2" creationId="{1FFE7843-8059-4560-B0F1-F403D21FDD45}"/>
          </ac:spMkLst>
        </pc:spChg>
        <pc:spChg chg="add del mod">
          <ac:chgData name="jirapar tanglakdee" userId="b1abbf9559489a33" providerId="LiveId" clId="{76DEA94F-A2F8-4962-9503-E1EEDB9F7E0A}" dt="2022-03-12T01:28:36.450" v="417" actId="26606"/>
          <ac:spMkLst>
            <pc:docMk/>
            <pc:sldMk cId="3937309281" sldId="261"/>
            <ac:spMk id="3" creationId="{9900D6B7-59F1-4220-A9B4-E272C9A477E1}"/>
          </ac:spMkLst>
        </pc:spChg>
        <pc:spChg chg="add del">
          <ac:chgData name="jirapar tanglakdee" userId="b1abbf9559489a33" providerId="LiveId" clId="{76DEA94F-A2F8-4962-9503-E1EEDB9F7E0A}" dt="2022-03-12T01:28:30.385" v="408" actId="26606"/>
          <ac:spMkLst>
            <pc:docMk/>
            <pc:sldMk cId="3937309281" sldId="261"/>
            <ac:spMk id="8" creationId="{EA67B5B4-3A24-436E-B663-1B2EBFF8A0CD}"/>
          </ac:spMkLst>
        </pc:spChg>
        <pc:spChg chg="add del">
          <ac:chgData name="jirapar tanglakdee" userId="b1abbf9559489a33" providerId="LiveId" clId="{76DEA94F-A2F8-4962-9503-E1EEDB9F7E0A}" dt="2022-03-12T01:28:30.385" v="408" actId="26606"/>
          <ac:spMkLst>
            <pc:docMk/>
            <pc:sldMk cId="3937309281" sldId="261"/>
            <ac:spMk id="10" creationId="{987FDF89-C993-41F4-A1B8-DBAFF16008A9}"/>
          </ac:spMkLst>
        </pc:spChg>
        <pc:spChg chg="add del">
          <ac:chgData name="jirapar tanglakdee" userId="b1abbf9559489a33" providerId="LiveId" clId="{76DEA94F-A2F8-4962-9503-E1EEDB9F7E0A}" dt="2022-03-12T01:28:30.385" v="408" actId="26606"/>
          <ac:spMkLst>
            <pc:docMk/>
            <pc:sldMk cId="3937309281" sldId="261"/>
            <ac:spMk id="12" creationId="{64E585EA-75FD-4025-8270-F66A58A15CDA}"/>
          </ac:spMkLst>
        </pc:spChg>
        <pc:spChg chg="add del">
          <ac:chgData name="jirapar tanglakdee" userId="b1abbf9559489a33" providerId="LiveId" clId="{76DEA94F-A2F8-4962-9503-E1EEDB9F7E0A}" dt="2022-03-12T01:28:33.545" v="410" actId="26606"/>
          <ac:spMkLst>
            <pc:docMk/>
            <pc:sldMk cId="3937309281" sldId="261"/>
            <ac:spMk id="14" creationId="{7264F718-7FAC-4056-9FA9-A603EC682FE7}"/>
          </ac:spMkLst>
        </pc:spChg>
        <pc:spChg chg="add del">
          <ac:chgData name="jirapar tanglakdee" userId="b1abbf9559489a33" providerId="LiveId" clId="{76DEA94F-A2F8-4962-9503-E1EEDB9F7E0A}" dt="2022-03-12T01:28:33.545" v="410" actId="26606"/>
          <ac:spMkLst>
            <pc:docMk/>
            <pc:sldMk cId="3937309281" sldId="261"/>
            <ac:spMk id="15" creationId="{F74639F7-E3C7-4165-A83E-6386A86BA1DA}"/>
          </ac:spMkLst>
        </pc:spChg>
        <pc:spChg chg="add del">
          <ac:chgData name="jirapar tanglakdee" userId="b1abbf9559489a33" providerId="LiveId" clId="{76DEA94F-A2F8-4962-9503-E1EEDB9F7E0A}" dt="2022-03-12T01:28:33.545" v="410" actId="26606"/>
          <ac:spMkLst>
            <pc:docMk/>
            <pc:sldMk cId="3937309281" sldId="261"/>
            <ac:spMk id="16" creationId="{8B3AF0F1-707A-463E-B5EE-33C63A40CFC9}"/>
          </ac:spMkLst>
        </pc:spChg>
        <pc:spChg chg="add del">
          <ac:chgData name="jirapar tanglakdee" userId="b1abbf9559489a33" providerId="LiveId" clId="{76DEA94F-A2F8-4962-9503-E1EEDB9F7E0A}" dt="2022-03-12T01:28:34.156" v="412" actId="26606"/>
          <ac:spMkLst>
            <pc:docMk/>
            <pc:sldMk cId="3937309281" sldId="261"/>
            <ac:spMk id="18" creationId="{6BFBE7AA-40DE-4FE5-B385-5CA874501B05}"/>
          </ac:spMkLst>
        </pc:spChg>
        <pc:spChg chg="add del">
          <ac:chgData name="jirapar tanglakdee" userId="b1abbf9559489a33" providerId="LiveId" clId="{76DEA94F-A2F8-4962-9503-E1EEDB9F7E0A}" dt="2022-03-12T01:28:34.156" v="412" actId="26606"/>
          <ac:spMkLst>
            <pc:docMk/>
            <pc:sldMk cId="3937309281" sldId="261"/>
            <ac:spMk id="19" creationId="{D5189306-04D9-4982-9EBE-938B344A1113}"/>
          </ac:spMkLst>
        </pc:spChg>
        <pc:spChg chg="add del">
          <ac:chgData name="jirapar tanglakdee" userId="b1abbf9559489a33" providerId="LiveId" clId="{76DEA94F-A2F8-4962-9503-E1EEDB9F7E0A}" dt="2022-03-12T01:28:34.156" v="412" actId="26606"/>
          <ac:spMkLst>
            <pc:docMk/>
            <pc:sldMk cId="3937309281" sldId="261"/>
            <ac:spMk id="20" creationId="{41ACE746-85D5-45EE-8944-61B542B392FC}"/>
          </ac:spMkLst>
        </pc:spChg>
        <pc:spChg chg="add del">
          <ac:chgData name="jirapar tanglakdee" userId="b1abbf9559489a33" providerId="LiveId" clId="{76DEA94F-A2F8-4962-9503-E1EEDB9F7E0A}" dt="2022-03-12T01:28:34.156" v="412" actId="26606"/>
          <ac:spMkLst>
            <pc:docMk/>
            <pc:sldMk cId="3937309281" sldId="261"/>
            <ac:spMk id="21" creationId="{102C4642-2AB4-49A1-89D9-3E5C01E99D58}"/>
          </ac:spMkLst>
        </pc:spChg>
        <pc:spChg chg="add del">
          <ac:chgData name="jirapar tanglakdee" userId="b1abbf9559489a33" providerId="LiveId" clId="{76DEA94F-A2F8-4962-9503-E1EEDB9F7E0A}" dt="2022-03-12T01:28:34.156" v="412" actId="26606"/>
          <ac:spMkLst>
            <pc:docMk/>
            <pc:sldMk cId="3937309281" sldId="261"/>
            <ac:spMk id="22" creationId="{00BB3E03-CC38-4FA6-9A99-701C62D05A5B}"/>
          </ac:spMkLst>
        </pc:spChg>
        <pc:spChg chg="add del">
          <ac:chgData name="jirapar tanglakdee" userId="b1abbf9559489a33" providerId="LiveId" clId="{76DEA94F-A2F8-4962-9503-E1EEDB9F7E0A}" dt="2022-03-12T01:28:34.156" v="412" actId="26606"/>
          <ac:spMkLst>
            <pc:docMk/>
            <pc:sldMk cId="3937309281" sldId="261"/>
            <ac:spMk id="23" creationId="{82EAAEF9-78E9-4B67-93B4-CD09F7570300}"/>
          </ac:spMkLst>
        </pc:spChg>
        <pc:spChg chg="add del">
          <ac:chgData name="jirapar tanglakdee" userId="b1abbf9559489a33" providerId="LiveId" clId="{76DEA94F-A2F8-4962-9503-E1EEDB9F7E0A}" dt="2022-03-12T01:28:34.156" v="412" actId="26606"/>
          <ac:spMkLst>
            <pc:docMk/>
            <pc:sldMk cId="3937309281" sldId="261"/>
            <ac:spMk id="24" creationId="{2CE23D09-8BA3-4FEE-892D-ACE847DC085D}"/>
          </ac:spMkLst>
        </pc:spChg>
        <pc:spChg chg="add del">
          <ac:chgData name="jirapar tanglakdee" userId="b1abbf9559489a33" providerId="LiveId" clId="{76DEA94F-A2F8-4962-9503-E1EEDB9F7E0A}" dt="2022-03-12T01:28:34.156" v="412" actId="26606"/>
          <ac:spMkLst>
            <pc:docMk/>
            <pc:sldMk cId="3937309281" sldId="261"/>
            <ac:spMk id="25" creationId="{5707F116-8EC0-4822-9067-186AC8C96EB8}"/>
          </ac:spMkLst>
        </pc:spChg>
        <pc:spChg chg="add del">
          <ac:chgData name="jirapar tanglakdee" userId="b1abbf9559489a33" providerId="LiveId" clId="{76DEA94F-A2F8-4962-9503-E1EEDB9F7E0A}" dt="2022-03-12T01:28:35.413" v="414" actId="26606"/>
          <ac:spMkLst>
            <pc:docMk/>
            <pc:sldMk cId="3937309281" sldId="261"/>
            <ac:spMk id="27" creationId="{7264F718-7FAC-4056-9FA9-A603EC682FE7}"/>
          </ac:spMkLst>
        </pc:spChg>
        <pc:spChg chg="add del">
          <ac:chgData name="jirapar tanglakdee" userId="b1abbf9559489a33" providerId="LiveId" clId="{76DEA94F-A2F8-4962-9503-E1EEDB9F7E0A}" dt="2022-03-12T01:28:35.413" v="414" actId="26606"/>
          <ac:spMkLst>
            <pc:docMk/>
            <pc:sldMk cId="3937309281" sldId="261"/>
            <ac:spMk id="28" creationId="{F74639F7-E3C7-4165-A83E-6386A86BA1DA}"/>
          </ac:spMkLst>
        </pc:spChg>
        <pc:spChg chg="add del">
          <ac:chgData name="jirapar tanglakdee" userId="b1abbf9559489a33" providerId="LiveId" clId="{76DEA94F-A2F8-4962-9503-E1EEDB9F7E0A}" dt="2022-03-12T01:28:35.413" v="414" actId="26606"/>
          <ac:spMkLst>
            <pc:docMk/>
            <pc:sldMk cId="3937309281" sldId="261"/>
            <ac:spMk id="29" creationId="{8B3AF0F1-707A-463E-B5EE-33C63A40CFC9}"/>
          </ac:spMkLst>
        </pc:spChg>
        <pc:spChg chg="add del">
          <ac:chgData name="jirapar tanglakdee" userId="b1abbf9559489a33" providerId="LiveId" clId="{76DEA94F-A2F8-4962-9503-E1EEDB9F7E0A}" dt="2022-03-12T01:28:35.413" v="414" actId="26606"/>
          <ac:spMkLst>
            <pc:docMk/>
            <pc:sldMk cId="3937309281" sldId="261"/>
            <ac:spMk id="30" creationId="{9900D6B7-59F1-4220-A9B4-E272C9A477E1}"/>
          </ac:spMkLst>
        </pc:spChg>
        <pc:spChg chg="add del">
          <ac:chgData name="jirapar tanglakdee" userId="b1abbf9559489a33" providerId="LiveId" clId="{76DEA94F-A2F8-4962-9503-E1EEDB9F7E0A}" dt="2022-03-12T01:28:36.450" v="416" actId="26606"/>
          <ac:spMkLst>
            <pc:docMk/>
            <pc:sldMk cId="3937309281" sldId="261"/>
            <ac:spMk id="32" creationId="{EA67B5B4-3A24-436E-B663-1B2EBFF8A0CD}"/>
          </ac:spMkLst>
        </pc:spChg>
        <pc:spChg chg="add del">
          <ac:chgData name="jirapar tanglakdee" userId="b1abbf9559489a33" providerId="LiveId" clId="{76DEA94F-A2F8-4962-9503-E1EEDB9F7E0A}" dt="2022-03-12T01:28:36.450" v="416" actId="26606"/>
          <ac:spMkLst>
            <pc:docMk/>
            <pc:sldMk cId="3937309281" sldId="261"/>
            <ac:spMk id="33" creationId="{987FDF89-C993-41F4-A1B8-DBAFF16008A9}"/>
          </ac:spMkLst>
        </pc:spChg>
        <pc:spChg chg="add del">
          <ac:chgData name="jirapar tanglakdee" userId="b1abbf9559489a33" providerId="LiveId" clId="{76DEA94F-A2F8-4962-9503-E1EEDB9F7E0A}" dt="2022-03-12T01:28:36.450" v="416" actId="26606"/>
          <ac:spMkLst>
            <pc:docMk/>
            <pc:sldMk cId="3937309281" sldId="261"/>
            <ac:spMk id="34" creationId="{64E585EA-75FD-4025-8270-F66A58A15CDA}"/>
          </ac:spMkLst>
        </pc:spChg>
        <pc:spChg chg="add del">
          <ac:chgData name="jirapar tanglakdee" userId="b1abbf9559489a33" providerId="LiveId" clId="{76DEA94F-A2F8-4962-9503-E1EEDB9F7E0A}" dt="2022-03-12T01:28:36.450" v="416" actId="26606"/>
          <ac:spMkLst>
            <pc:docMk/>
            <pc:sldMk cId="3937309281" sldId="261"/>
            <ac:spMk id="35" creationId="{9900D6B7-59F1-4220-A9B4-E272C9A477E1}"/>
          </ac:spMkLst>
        </pc:spChg>
        <pc:spChg chg="add mod">
          <ac:chgData name="jirapar tanglakdee" userId="b1abbf9559489a33" providerId="LiveId" clId="{76DEA94F-A2F8-4962-9503-E1EEDB9F7E0A}" dt="2022-03-12T01:39:34.697" v="553" actId="26606"/>
          <ac:spMkLst>
            <pc:docMk/>
            <pc:sldMk cId="3937309281" sldId="261"/>
            <ac:spMk id="36" creationId="{5083C15D-1609-468C-A6AC-ED1E51364282}"/>
          </ac:spMkLst>
        </pc:spChg>
        <pc:spChg chg="add del">
          <ac:chgData name="jirapar tanglakdee" userId="b1abbf9559489a33" providerId="LiveId" clId="{76DEA94F-A2F8-4962-9503-E1EEDB9F7E0A}" dt="2022-03-12T01:33:13.805" v="480" actId="26606"/>
          <ac:spMkLst>
            <pc:docMk/>
            <pc:sldMk cId="3937309281" sldId="261"/>
            <ac:spMk id="37" creationId="{7264F718-7FAC-4056-9FA9-A603EC682FE7}"/>
          </ac:spMkLst>
        </pc:spChg>
        <pc:spChg chg="add del">
          <ac:chgData name="jirapar tanglakdee" userId="b1abbf9559489a33" providerId="LiveId" clId="{76DEA94F-A2F8-4962-9503-E1EEDB9F7E0A}" dt="2022-03-12T01:33:13.805" v="480" actId="26606"/>
          <ac:spMkLst>
            <pc:docMk/>
            <pc:sldMk cId="3937309281" sldId="261"/>
            <ac:spMk id="38" creationId="{F74639F7-E3C7-4165-A83E-6386A86BA1DA}"/>
          </ac:spMkLst>
        </pc:spChg>
        <pc:spChg chg="add del">
          <ac:chgData name="jirapar tanglakdee" userId="b1abbf9559489a33" providerId="LiveId" clId="{76DEA94F-A2F8-4962-9503-E1EEDB9F7E0A}" dt="2022-03-12T01:33:13.805" v="480" actId="26606"/>
          <ac:spMkLst>
            <pc:docMk/>
            <pc:sldMk cId="3937309281" sldId="261"/>
            <ac:spMk id="39" creationId="{8B3AF0F1-707A-463E-B5EE-33C63A40CFC9}"/>
          </ac:spMkLst>
        </pc:spChg>
        <pc:spChg chg="add del mod">
          <ac:chgData name="jirapar tanglakdee" userId="b1abbf9559489a33" providerId="LiveId" clId="{76DEA94F-A2F8-4962-9503-E1EEDB9F7E0A}" dt="2022-03-12T01:31:01.563" v="472" actId="478"/>
          <ac:spMkLst>
            <pc:docMk/>
            <pc:sldMk cId="3937309281" sldId="261"/>
            <ac:spMk id="40" creationId="{9900D6B7-59F1-4220-A9B4-E272C9A477E1}"/>
          </ac:spMkLst>
        </pc:spChg>
        <pc:spChg chg="add del">
          <ac:chgData name="jirapar tanglakdee" userId="b1abbf9559489a33" providerId="LiveId" clId="{76DEA94F-A2F8-4962-9503-E1EEDB9F7E0A}" dt="2022-03-12T01:29:32.569" v="427" actId="26606"/>
          <ac:spMkLst>
            <pc:docMk/>
            <pc:sldMk cId="3937309281" sldId="261"/>
            <ac:spMk id="45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2T01:29:32.569" v="427" actId="26606"/>
          <ac:spMkLst>
            <pc:docMk/>
            <pc:sldMk cId="3937309281" sldId="261"/>
            <ac:spMk id="47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2T01:33:09.774" v="479" actId="26606"/>
          <ac:spMkLst>
            <pc:docMk/>
            <pc:sldMk cId="3937309281" sldId="261"/>
            <ac:spMk id="71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2T01:33:09.774" v="479" actId="26606"/>
          <ac:spMkLst>
            <pc:docMk/>
            <pc:sldMk cId="3937309281" sldId="261"/>
            <ac:spMk id="73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2T01:37:11.319" v="541" actId="26606"/>
          <ac:spMkLst>
            <pc:docMk/>
            <pc:sldMk cId="3937309281" sldId="261"/>
            <ac:spMk id="74" creationId="{16EA23B6-4B44-4D76-87BA-D81CE35EDB73}"/>
          </ac:spMkLst>
        </pc:spChg>
        <pc:spChg chg="add del">
          <ac:chgData name="jirapar tanglakdee" userId="b1abbf9559489a33" providerId="LiveId" clId="{76DEA94F-A2F8-4962-9503-E1EEDB9F7E0A}" dt="2022-03-12T01:33:09.774" v="479" actId="26606"/>
          <ac:spMkLst>
            <pc:docMk/>
            <pc:sldMk cId="3937309281" sldId="261"/>
            <ac:spMk id="75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2T01:37:11.319" v="541" actId="26606"/>
          <ac:spMkLst>
            <pc:docMk/>
            <pc:sldMk cId="3937309281" sldId="261"/>
            <ac:spMk id="76" creationId="{2EEEAE0B-25B7-437B-B834-B70A935419CA}"/>
          </ac:spMkLst>
        </pc:spChg>
        <pc:spChg chg="add del">
          <ac:chgData name="jirapar tanglakdee" userId="b1abbf9559489a33" providerId="LiveId" clId="{76DEA94F-A2F8-4962-9503-E1EEDB9F7E0A}" dt="2022-03-12T01:33:09.774" v="479" actId="26606"/>
          <ac:spMkLst>
            <pc:docMk/>
            <pc:sldMk cId="3937309281" sldId="261"/>
            <ac:spMk id="77" creationId="{7A5F0580-5EE9-419F-96EE-B6529EF6E7D0}"/>
          </ac:spMkLst>
        </pc:spChg>
        <pc:spChg chg="add del">
          <ac:chgData name="jirapar tanglakdee" userId="b1abbf9559489a33" providerId="LiveId" clId="{76DEA94F-A2F8-4962-9503-E1EEDB9F7E0A}" dt="2022-03-12T01:39:34.697" v="553" actId="26606"/>
          <ac:spMkLst>
            <pc:docMk/>
            <pc:sldMk cId="3937309281" sldId="261"/>
            <ac:spMk id="78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2T01:39:34.697" v="553" actId="26606"/>
          <ac:spMkLst>
            <pc:docMk/>
            <pc:sldMk cId="3937309281" sldId="261"/>
            <ac:spMk id="80" creationId="{7A5F0580-5EE9-419F-96EE-B6529EF6E7D0}"/>
          </ac:spMkLst>
        </pc:spChg>
        <pc:spChg chg="add del">
          <ac:chgData name="jirapar tanglakdee" userId="b1abbf9559489a33" providerId="LiveId" clId="{76DEA94F-A2F8-4962-9503-E1EEDB9F7E0A}" dt="2022-03-12T01:39:34.697" v="553" actId="26606"/>
          <ac:spMkLst>
            <pc:docMk/>
            <pc:sldMk cId="3937309281" sldId="261"/>
            <ac:spMk id="1028" creationId="{16EA23B6-4B44-4D76-87BA-D81CE35EDB73}"/>
          </ac:spMkLst>
        </pc:spChg>
        <pc:spChg chg="add del">
          <ac:chgData name="jirapar tanglakdee" userId="b1abbf9559489a33" providerId="LiveId" clId="{76DEA94F-A2F8-4962-9503-E1EEDB9F7E0A}" dt="2022-03-12T01:39:34.697" v="553" actId="26606"/>
          <ac:spMkLst>
            <pc:docMk/>
            <pc:sldMk cId="3937309281" sldId="261"/>
            <ac:spMk id="1029" creationId="{2EEEAE0B-25B7-437B-B834-B70A935419CA}"/>
          </ac:spMkLst>
        </pc:spChg>
        <pc:spChg chg="add del">
          <ac:chgData name="jirapar tanglakdee" userId="b1abbf9559489a33" providerId="LiveId" clId="{76DEA94F-A2F8-4962-9503-E1EEDB9F7E0A}" dt="2022-03-12T01:39:34.697" v="553" actId="26606"/>
          <ac:spMkLst>
            <pc:docMk/>
            <pc:sldMk cId="3937309281" sldId="261"/>
            <ac:spMk id="1031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2T01:39:34.697" v="553" actId="26606"/>
          <ac:spMkLst>
            <pc:docMk/>
            <pc:sldMk cId="3937309281" sldId="261"/>
            <ac:spMk id="1032" creationId="{DD3981AC-7B61-4947-BCF3-F7AA7FA385B9}"/>
          </ac:spMkLst>
        </pc:spChg>
        <pc:picChg chg="add del mod ord">
          <ac:chgData name="jirapar tanglakdee" userId="b1abbf9559489a33" providerId="LiveId" clId="{76DEA94F-A2F8-4962-9503-E1EEDB9F7E0A}" dt="2022-03-12T01:37:11.610" v="542"/>
          <ac:picMkLst>
            <pc:docMk/>
            <pc:sldMk cId="3937309281" sldId="261"/>
            <ac:picMk id="5" creationId="{AAFF7A7D-AEA1-406D-B26C-5FEA224F0D3C}"/>
          </ac:picMkLst>
        </pc:picChg>
        <pc:picChg chg="add del mod ord">
          <ac:chgData name="jirapar tanglakdee" userId="b1abbf9559489a33" providerId="LiveId" clId="{76DEA94F-A2F8-4962-9503-E1EEDB9F7E0A}" dt="2022-03-12T01:29:33.134" v="428"/>
          <ac:picMkLst>
            <pc:docMk/>
            <pc:sldMk cId="3937309281" sldId="261"/>
            <ac:picMk id="31" creationId="{AB4DDD4D-D8CA-41AD-90F1-745E0B5E82E9}"/>
          </ac:picMkLst>
        </pc:picChg>
        <pc:picChg chg="add del mod ord">
          <ac:chgData name="jirapar tanglakdee" userId="b1abbf9559489a33" providerId="LiveId" clId="{76DEA94F-A2F8-4962-9503-E1EEDB9F7E0A}" dt="2022-03-12T01:40:51.638" v="558" actId="1076"/>
          <ac:picMkLst>
            <pc:docMk/>
            <pc:sldMk cId="3937309281" sldId="261"/>
            <ac:picMk id="1026" creationId="{62BD392F-E7C6-4B6E-AD67-4CEA5D40861A}"/>
          </ac:picMkLst>
        </pc:picChg>
      </pc:sldChg>
      <pc:sldChg chg="addSp delSp modSp new mod setBg setClrOvrMap">
        <pc:chgData name="jirapar tanglakdee" userId="b1abbf9559489a33" providerId="LiveId" clId="{76DEA94F-A2F8-4962-9503-E1EEDB9F7E0A}" dt="2022-03-13T01:45:22.437" v="2066" actId="27636"/>
        <pc:sldMkLst>
          <pc:docMk/>
          <pc:sldMk cId="3495524510" sldId="262"/>
        </pc:sldMkLst>
        <pc:spChg chg="del mod">
          <ac:chgData name="jirapar tanglakdee" userId="b1abbf9559489a33" providerId="LiveId" clId="{76DEA94F-A2F8-4962-9503-E1EEDB9F7E0A}" dt="2022-03-12T01:45:09.499" v="576" actId="478"/>
          <ac:spMkLst>
            <pc:docMk/>
            <pc:sldMk cId="3495524510" sldId="262"/>
            <ac:spMk id="2" creationId="{C2E03A81-1005-4C7F-B0D2-AAA7E4C7D330}"/>
          </ac:spMkLst>
        </pc:spChg>
        <pc:spChg chg="del mod">
          <ac:chgData name="jirapar tanglakdee" userId="b1abbf9559489a33" providerId="LiveId" clId="{76DEA94F-A2F8-4962-9503-E1EEDB9F7E0A}" dt="2022-03-12T01:45:20.111" v="581" actId="478"/>
          <ac:spMkLst>
            <pc:docMk/>
            <pc:sldMk cId="3495524510" sldId="262"/>
            <ac:spMk id="3" creationId="{9888B2EE-35F4-4086-8863-2E0DEE9B0B43}"/>
          </ac:spMkLst>
        </pc:spChg>
        <pc:spChg chg="add mod">
          <ac:chgData name="jirapar tanglakdee" userId="b1abbf9559489a33" providerId="LiveId" clId="{76DEA94F-A2F8-4962-9503-E1EEDB9F7E0A}" dt="2022-03-12T01:48:18.378" v="702" actId="26606"/>
          <ac:spMkLst>
            <pc:docMk/>
            <pc:sldMk cId="3495524510" sldId="262"/>
            <ac:spMk id="18" creationId="{FF463B42-01D1-4314-8B58-5792DF1F9E9D}"/>
          </ac:spMkLst>
        </pc:spChg>
        <pc:spChg chg="add mod">
          <ac:chgData name="jirapar tanglakdee" userId="b1abbf9559489a33" providerId="LiveId" clId="{76DEA94F-A2F8-4962-9503-E1EEDB9F7E0A}" dt="2022-03-13T01:45:22.437" v="2066" actId="27636"/>
          <ac:spMkLst>
            <pc:docMk/>
            <pc:sldMk cId="3495524510" sldId="262"/>
            <ac:spMk id="19" creationId="{5E30ACFD-5705-4973-A455-6608AAE8FA43}"/>
          </ac:spMkLst>
        </pc:spChg>
        <pc:spChg chg="mod">
          <ac:chgData name="jirapar tanglakdee" userId="b1abbf9559489a33" providerId="LiveId" clId="{76DEA94F-A2F8-4962-9503-E1EEDB9F7E0A}" dt="2022-03-12T01:47:44.248" v="680"/>
          <ac:spMkLst>
            <pc:docMk/>
            <pc:sldMk cId="3495524510" sldId="262"/>
            <ac:spMk id="21" creationId="{0B250D58-1DE1-4A79-AC05-62E677534B47}"/>
          </ac:spMkLst>
        </pc:spChg>
        <pc:spChg chg="mod">
          <ac:chgData name="jirapar tanglakdee" userId="b1abbf9559489a33" providerId="LiveId" clId="{76DEA94F-A2F8-4962-9503-E1EEDB9F7E0A}" dt="2022-03-12T01:48:25.921" v="709"/>
          <ac:spMkLst>
            <pc:docMk/>
            <pc:sldMk cId="3495524510" sldId="262"/>
            <ac:spMk id="52" creationId="{EBBFE47B-3F93-4830-817A-43249825E122}"/>
          </ac:spMkLst>
        </pc:spChg>
        <pc:spChg chg="add del">
          <ac:chgData name="jirapar tanglakdee" userId="b1abbf9559489a33" providerId="LiveId" clId="{76DEA94F-A2F8-4962-9503-E1EEDB9F7E0A}" dt="2022-03-12T01:44:25.561" v="567" actId="26606"/>
          <ac:spMkLst>
            <pc:docMk/>
            <pc:sldMk cId="3495524510" sldId="262"/>
            <ac:spMk id="71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2T01:44:25.561" v="567" actId="26606"/>
          <ac:spMkLst>
            <pc:docMk/>
            <pc:sldMk cId="3495524510" sldId="262"/>
            <ac:spMk id="73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2T01:48:18.378" v="702" actId="26606"/>
          <ac:spMkLst>
            <pc:docMk/>
            <pc:sldMk cId="3495524510" sldId="262"/>
            <ac:spMk id="78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2T01:48:18.378" v="702" actId="26606"/>
          <ac:spMkLst>
            <pc:docMk/>
            <pc:sldMk cId="3495524510" sldId="262"/>
            <ac:spMk id="80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2T01:47:57.957" v="684" actId="26606"/>
          <ac:spMkLst>
            <pc:docMk/>
            <pc:sldMk cId="3495524510" sldId="262"/>
            <ac:spMk id="85" creationId="{0E3596DD-156A-473E-9BB3-C6A29F7574E9}"/>
          </ac:spMkLst>
        </pc:spChg>
        <pc:spChg chg="add del">
          <ac:chgData name="jirapar tanglakdee" userId="b1abbf9559489a33" providerId="LiveId" clId="{76DEA94F-A2F8-4962-9503-E1EEDB9F7E0A}" dt="2022-03-12T01:47:57.957" v="684" actId="26606"/>
          <ac:spMkLst>
            <pc:docMk/>
            <pc:sldMk cId="3495524510" sldId="262"/>
            <ac:spMk id="87" creationId="{2C46C4D6-C474-4E92-B52E-944C1118F7B6}"/>
          </ac:spMkLst>
        </pc:spChg>
        <pc:spChg chg="add del">
          <ac:chgData name="jirapar tanglakdee" userId="b1abbf9559489a33" providerId="LiveId" clId="{76DEA94F-A2F8-4962-9503-E1EEDB9F7E0A}" dt="2022-03-12T01:47:59.518" v="686" actId="26606"/>
          <ac:spMkLst>
            <pc:docMk/>
            <pc:sldMk cId="3495524510" sldId="262"/>
            <ac:spMk id="89" creationId="{58F1FB8D-1842-4A04-998D-6CF047AB2790}"/>
          </ac:spMkLst>
        </pc:spChg>
        <pc:spChg chg="add del">
          <ac:chgData name="jirapar tanglakdee" userId="b1abbf9559489a33" providerId="LiveId" clId="{76DEA94F-A2F8-4962-9503-E1EEDB9F7E0A}" dt="2022-03-12T01:47:59.518" v="686" actId="26606"/>
          <ac:spMkLst>
            <pc:docMk/>
            <pc:sldMk cId="3495524510" sldId="262"/>
            <ac:spMk id="90" creationId="{56C20283-73E0-40EC-8AD8-057F581F64C2}"/>
          </ac:spMkLst>
        </pc:spChg>
        <pc:spChg chg="add del">
          <ac:chgData name="jirapar tanglakdee" userId="b1abbf9559489a33" providerId="LiveId" clId="{76DEA94F-A2F8-4962-9503-E1EEDB9F7E0A}" dt="2022-03-12T01:47:59.518" v="686" actId="26606"/>
          <ac:spMkLst>
            <pc:docMk/>
            <pc:sldMk cId="3495524510" sldId="262"/>
            <ac:spMk id="91" creationId="{3FCC729B-E528-40C3-82D3-BA4375575E87}"/>
          </ac:spMkLst>
        </pc:spChg>
        <pc:spChg chg="add del">
          <ac:chgData name="jirapar tanglakdee" userId="b1abbf9559489a33" providerId="LiveId" clId="{76DEA94F-A2F8-4962-9503-E1EEDB9F7E0A}" dt="2022-03-12T01:48:02.269" v="688" actId="26606"/>
          <ac:spMkLst>
            <pc:docMk/>
            <pc:sldMk cId="3495524510" sldId="262"/>
            <ac:spMk id="93" creationId="{E8A8EAB8-D2FF-444D-B34B-7D32F106AD0E}"/>
          </ac:spMkLst>
        </pc:spChg>
        <pc:spChg chg="add del">
          <ac:chgData name="jirapar tanglakdee" userId="b1abbf9559489a33" providerId="LiveId" clId="{76DEA94F-A2F8-4962-9503-E1EEDB9F7E0A}" dt="2022-03-12T01:48:03.400" v="690" actId="26606"/>
          <ac:spMkLst>
            <pc:docMk/>
            <pc:sldMk cId="3495524510" sldId="262"/>
            <ac:spMk id="97" creationId="{C232B152-3720-4D3B-97ED-45CE5483F16F}"/>
          </ac:spMkLst>
        </pc:spChg>
        <pc:spChg chg="add del">
          <ac:chgData name="jirapar tanglakdee" userId="b1abbf9559489a33" providerId="LiveId" clId="{76DEA94F-A2F8-4962-9503-E1EEDB9F7E0A}" dt="2022-03-12T01:48:03.400" v="690" actId="26606"/>
          <ac:spMkLst>
            <pc:docMk/>
            <pc:sldMk cId="3495524510" sldId="262"/>
            <ac:spMk id="98" creationId="{11BAB570-FF10-4E96-8A3F-FA9804702B89}"/>
          </ac:spMkLst>
        </pc:spChg>
        <pc:spChg chg="add del">
          <ac:chgData name="jirapar tanglakdee" userId="b1abbf9559489a33" providerId="LiveId" clId="{76DEA94F-A2F8-4962-9503-E1EEDB9F7E0A}" dt="2022-03-12T01:48:03.400" v="690" actId="26606"/>
          <ac:spMkLst>
            <pc:docMk/>
            <pc:sldMk cId="3495524510" sldId="262"/>
            <ac:spMk id="99" creationId="{4B9FAFB2-BEB5-4848-8018-BCAD99E2E1AA}"/>
          </ac:spMkLst>
        </pc:spChg>
        <pc:spChg chg="add del">
          <ac:chgData name="jirapar tanglakdee" userId="b1abbf9559489a33" providerId="LiveId" clId="{76DEA94F-A2F8-4962-9503-E1EEDB9F7E0A}" dt="2022-03-12T01:48:04.708" v="692" actId="26606"/>
          <ac:spMkLst>
            <pc:docMk/>
            <pc:sldMk cId="3495524510" sldId="262"/>
            <ac:spMk id="101" creationId="{1557A916-FDD1-44A1-A7A1-70009FD6BE46}"/>
          </ac:spMkLst>
        </pc:spChg>
        <pc:spChg chg="add del">
          <ac:chgData name="jirapar tanglakdee" userId="b1abbf9559489a33" providerId="LiveId" clId="{76DEA94F-A2F8-4962-9503-E1EEDB9F7E0A}" dt="2022-03-12T01:48:04.708" v="692" actId="26606"/>
          <ac:spMkLst>
            <pc:docMk/>
            <pc:sldMk cId="3495524510" sldId="262"/>
            <ac:spMk id="102" creationId="{4B874C19-9B23-4B12-823E-D67615A9B3AC}"/>
          </ac:spMkLst>
        </pc:spChg>
        <pc:spChg chg="add del">
          <ac:chgData name="jirapar tanglakdee" userId="b1abbf9559489a33" providerId="LiveId" clId="{76DEA94F-A2F8-4962-9503-E1EEDB9F7E0A}" dt="2022-03-12T01:48:09.520" v="694" actId="26606"/>
          <ac:spMkLst>
            <pc:docMk/>
            <pc:sldMk cId="3495524510" sldId="262"/>
            <ac:spMk id="104" creationId="{2B566528-1B12-4246-9431-5C2D7D081168}"/>
          </ac:spMkLst>
        </pc:spChg>
        <pc:spChg chg="add del">
          <ac:chgData name="jirapar tanglakdee" userId="b1abbf9559489a33" providerId="LiveId" clId="{76DEA94F-A2F8-4962-9503-E1EEDB9F7E0A}" dt="2022-03-12T01:48:10.762" v="696" actId="26606"/>
          <ac:spMkLst>
            <pc:docMk/>
            <pc:sldMk cId="3495524510" sldId="262"/>
            <ac:spMk id="110" creationId="{CEB41C5C-0F34-4DDA-9D7C-5E717F35F60C}"/>
          </ac:spMkLst>
        </pc:spChg>
        <pc:spChg chg="add del">
          <ac:chgData name="jirapar tanglakdee" userId="b1abbf9559489a33" providerId="LiveId" clId="{76DEA94F-A2F8-4962-9503-E1EEDB9F7E0A}" dt="2022-03-12T01:48:13.283" v="698" actId="26606"/>
          <ac:spMkLst>
            <pc:docMk/>
            <pc:sldMk cId="3495524510" sldId="262"/>
            <ac:spMk id="113" creationId="{56C20283-73E0-40EC-8AD8-057F581F64C2}"/>
          </ac:spMkLst>
        </pc:spChg>
        <pc:spChg chg="add del">
          <ac:chgData name="jirapar tanglakdee" userId="b1abbf9559489a33" providerId="LiveId" clId="{76DEA94F-A2F8-4962-9503-E1EEDB9F7E0A}" dt="2022-03-12T01:48:13.283" v="698" actId="26606"/>
          <ac:spMkLst>
            <pc:docMk/>
            <pc:sldMk cId="3495524510" sldId="262"/>
            <ac:spMk id="114" creationId="{3FCC729B-E528-40C3-82D3-BA4375575E87}"/>
          </ac:spMkLst>
        </pc:spChg>
        <pc:spChg chg="add del">
          <ac:chgData name="jirapar tanglakdee" userId="b1abbf9559489a33" providerId="LiveId" clId="{76DEA94F-A2F8-4962-9503-E1EEDB9F7E0A}" dt="2022-03-12T01:48:13.283" v="698" actId="26606"/>
          <ac:spMkLst>
            <pc:docMk/>
            <pc:sldMk cId="3495524510" sldId="262"/>
            <ac:spMk id="115" creationId="{58F1FB8D-1842-4A04-998D-6CF047AB2790}"/>
          </ac:spMkLst>
        </pc:spChg>
        <pc:spChg chg="add del">
          <ac:chgData name="jirapar tanglakdee" userId="b1abbf9559489a33" providerId="LiveId" clId="{76DEA94F-A2F8-4962-9503-E1EEDB9F7E0A}" dt="2022-03-12T01:48:18.378" v="702" actId="26606"/>
          <ac:spMkLst>
            <pc:docMk/>
            <pc:sldMk cId="3495524510" sldId="262"/>
            <ac:spMk id="117" creationId="{E8A8EAB8-D2FF-444D-B34B-7D32F106AD0E}"/>
          </ac:spMkLst>
        </pc:spChg>
        <pc:spChg chg="add del">
          <ac:chgData name="jirapar tanglakdee" userId="b1abbf9559489a33" providerId="LiveId" clId="{76DEA94F-A2F8-4962-9503-E1EEDB9F7E0A}" dt="2022-03-12T01:39:36.492" v="554" actId="26606"/>
          <ac:spMkLst>
            <pc:docMk/>
            <pc:sldMk cId="3495524510" sldId="262"/>
            <ac:spMk id="135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2T01:39:36.492" v="554" actId="26606"/>
          <ac:spMkLst>
            <pc:docMk/>
            <pc:sldMk cId="3495524510" sldId="262"/>
            <ac:spMk id="137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2T01:39:36.492" v="554" actId="26606"/>
          <ac:spMkLst>
            <pc:docMk/>
            <pc:sldMk cId="3495524510" sldId="262"/>
            <ac:spMk id="139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2T01:39:36.492" v="554" actId="26606"/>
          <ac:spMkLst>
            <pc:docMk/>
            <pc:sldMk cId="3495524510" sldId="262"/>
            <ac:spMk id="141" creationId="{7A5F0580-5EE9-419F-96EE-B6529EF6E7D0}"/>
          </ac:spMkLst>
        </pc:spChg>
        <pc:spChg chg="add del">
          <ac:chgData name="jirapar tanglakdee" userId="b1abbf9559489a33" providerId="LiveId" clId="{76DEA94F-A2F8-4962-9503-E1EEDB9F7E0A}" dt="2022-03-12T01:44:25.553" v="566" actId="26606"/>
          <ac:spMkLst>
            <pc:docMk/>
            <pc:sldMk cId="3495524510" sldId="262"/>
            <ac:spMk id="2054" creationId="{5E8D2E83-FB3A-40E7-A9E5-7AB389D612B4}"/>
          </ac:spMkLst>
        </pc:spChg>
        <pc:spChg chg="add del">
          <ac:chgData name="jirapar tanglakdee" userId="b1abbf9559489a33" providerId="LiveId" clId="{76DEA94F-A2F8-4962-9503-E1EEDB9F7E0A}" dt="2022-03-12T01:44:47.759" v="573" actId="26606"/>
          <ac:spMkLst>
            <pc:docMk/>
            <pc:sldMk cId="3495524510" sldId="262"/>
            <ac:spMk id="2056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2T01:44:47.759" v="573" actId="26606"/>
          <ac:spMkLst>
            <pc:docMk/>
            <pc:sldMk cId="3495524510" sldId="262"/>
            <ac:spMk id="2057" creationId="{F605C4CC-A25C-416F-8333-7CB7DC97D870}"/>
          </ac:spMkLst>
        </pc:spChg>
        <pc:grpChg chg="add mod">
          <ac:chgData name="jirapar tanglakdee" userId="b1abbf9559489a33" providerId="LiveId" clId="{76DEA94F-A2F8-4962-9503-E1EEDB9F7E0A}" dt="2022-03-12T01:48:18.384" v="704" actId="1076"/>
          <ac:grpSpMkLst>
            <pc:docMk/>
            <pc:sldMk cId="3495524510" sldId="262"/>
            <ac:grpSpMk id="20" creationId="{03343188-4A21-4706-8223-BFC19C222BAD}"/>
          </ac:grpSpMkLst>
        </pc:grpChg>
        <pc:grpChg chg="add del mod">
          <ac:chgData name="jirapar tanglakdee" userId="b1abbf9559489a33" providerId="LiveId" clId="{76DEA94F-A2F8-4962-9503-E1EEDB9F7E0A}" dt="2022-03-12T01:49:21.437" v="719" actId="478"/>
          <ac:grpSpMkLst>
            <pc:docMk/>
            <pc:sldMk cId="3495524510" sldId="262"/>
            <ac:grpSpMk id="51" creationId="{06A7E662-2E89-40B0-AD19-F8DCC33FDFBA}"/>
          </ac:grpSpMkLst>
        </pc:grpChg>
        <pc:grpChg chg="add del">
          <ac:chgData name="jirapar tanglakdee" userId="b1abbf9559489a33" providerId="LiveId" clId="{76DEA94F-A2F8-4962-9503-E1EEDB9F7E0A}" dt="2022-03-12T01:48:09.520" v="694" actId="26606"/>
          <ac:grpSpMkLst>
            <pc:docMk/>
            <pc:sldMk cId="3495524510" sldId="262"/>
            <ac:grpSpMk id="105" creationId="{828A5161-06F1-46CF-8AD7-844680A59E13}"/>
          </ac:grpSpMkLst>
        </pc:grpChg>
        <pc:grpChg chg="add del">
          <ac:chgData name="jirapar tanglakdee" userId="b1abbf9559489a33" providerId="LiveId" clId="{76DEA94F-A2F8-4962-9503-E1EEDB9F7E0A}" dt="2022-03-12T01:48:09.520" v="694" actId="26606"/>
          <ac:grpSpMkLst>
            <pc:docMk/>
            <pc:sldMk cId="3495524510" sldId="262"/>
            <ac:grpSpMk id="107" creationId="{5995D10D-E9C9-47DB-AE7E-801FEF38F5C9}"/>
          </ac:grpSpMkLst>
        </pc:grpChg>
        <pc:picChg chg="add del mod ord">
          <ac:chgData name="jirapar tanglakdee" userId="b1abbf9559489a33" providerId="LiveId" clId="{76DEA94F-A2F8-4962-9503-E1EEDB9F7E0A}" dt="2022-03-12T01:48:18.381" v="703" actId="478"/>
          <ac:picMkLst>
            <pc:docMk/>
            <pc:sldMk cId="3495524510" sldId="262"/>
            <ac:picMk id="4" creationId="{F8BD9169-8D5A-43F7-9F07-1B7251EC6607}"/>
          </ac:picMkLst>
        </pc:picChg>
        <pc:picChg chg="mod">
          <ac:chgData name="jirapar tanglakdee" userId="b1abbf9559489a33" providerId="LiveId" clId="{76DEA94F-A2F8-4962-9503-E1EEDB9F7E0A}" dt="2022-03-12T01:47:44.248" v="680"/>
          <ac:picMkLst>
            <pc:docMk/>
            <pc:sldMk cId="3495524510" sldId="262"/>
            <ac:picMk id="22" creationId="{01A8A34F-8EC5-43B9-9D23-D266751E9967}"/>
          </ac:picMkLst>
        </pc:picChg>
        <pc:picChg chg="mod">
          <ac:chgData name="jirapar tanglakdee" userId="b1abbf9559489a33" providerId="LiveId" clId="{76DEA94F-A2F8-4962-9503-E1EEDB9F7E0A}" dt="2022-03-12T01:48:25.921" v="709"/>
          <ac:picMkLst>
            <pc:docMk/>
            <pc:sldMk cId="3495524510" sldId="262"/>
            <ac:picMk id="53" creationId="{5F90D345-4340-49A8-97C0-8262E55E3BEB}"/>
          </ac:picMkLst>
        </pc:picChg>
        <pc:picChg chg="add del mod ord">
          <ac:chgData name="jirapar tanglakdee" userId="b1abbf9559489a33" providerId="LiveId" clId="{76DEA94F-A2F8-4962-9503-E1EEDB9F7E0A}" dt="2022-03-12T01:44:20.136" v="562" actId="478"/>
          <ac:picMkLst>
            <pc:docMk/>
            <pc:sldMk cId="3495524510" sldId="262"/>
            <ac:picMk id="2050" creationId="{936F2F2F-9A9D-422E-A133-46BEC46DEB86}"/>
          </ac:picMkLst>
        </pc:picChg>
        <pc:picChg chg="add del mod ord">
          <ac:chgData name="jirapar tanglakdee" userId="b1abbf9559489a33" providerId="LiveId" clId="{76DEA94F-A2F8-4962-9503-E1EEDB9F7E0A}" dt="2022-03-12T01:44:46.066" v="571" actId="478"/>
          <ac:picMkLst>
            <pc:docMk/>
            <pc:sldMk cId="3495524510" sldId="262"/>
            <ac:picMk id="2052" creationId="{24CE2BFE-BD51-41AB-AF9B-89347794D6B4}"/>
          </ac:picMkLst>
        </pc:picChg>
        <pc:cxnChg chg="add del">
          <ac:chgData name="jirapar tanglakdee" userId="b1abbf9559489a33" providerId="LiveId" clId="{76DEA94F-A2F8-4962-9503-E1EEDB9F7E0A}" dt="2022-03-12T01:48:02.269" v="688" actId="26606"/>
          <ac:cxnSpMkLst>
            <pc:docMk/>
            <pc:sldMk cId="3495524510" sldId="262"/>
            <ac:cxnSpMk id="94" creationId="{EEA38897-7BA3-4408-8083-3235339C4A60}"/>
          </ac:cxnSpMkLst>
        </pc:cxnChg>
        <pc:cxnChg chg="add del">
          <ac:chgData name="jirapar tanglakdee" userId="b1abbf9559489a33" providerId="LiveId" clId="{76DEA94F-A2F8-4962-9503-E1EEDB9F7E0A}" dt="2022-03-12T01:48:02.269" v="688" actId="26606"/>
          <ac:cxnSpMkLst>
            <pc:docMk/>
            <pc:sldMk cId="3495524510" sldId="262"/>
            <ac:cxnSpMk id="95" creationId="{F11AD06B-AB20-4097-8606-5DA00DBACE88}"/>
          </ac:cxnSpMkLst>
        </pc:cxnChg>
        <pc:cxnChg chg="add del">
          <ac:chgData name="jirapar tanglakdee" userId="b1abbf9559489a33" providerId="LiveId" clId="{76DEA94F-A2F8-4962-9503-E1EEDB9F7E0A}" dt="2022-03-12T01:48:10.762" v="696" actId="26606"/>
          <ac:cxnSpMkLst>
            <pc:docMk/>
            <pc:sldMk cId="3495524510" sldId="262"/>
            <ac:cxnSpMk id="111" creationId="{57E1E5E6-F385-4E9C-B201-BA5BDE5CAD52}"/>
          </ac:cxnSpMkLst>
        </pc:cxnChg>
        <pc:cxnChg chg="add del">
          <ac:chgData name="jirapar tanglakdee" userId="b1abbf9559489a33" providerId="LiveId" clId="{76DEA94F-A2F8-4962-9503-E1EEDB9F7E0A}" dt="2022-03-12T01:48:18.378" v="702" actId="26606"/>
          <ac:cxnSpMkLst>
            <pc:docMk/>
            <pc:sldMk cId="3495524510" sldId="262"/>
            <ac:cxnSpMk id="118" creationId="{EEA38897-7BA3-4408-8083-3235339C4A60}"/>
          </ac:cxnSpMkLst>
        </pc:cxnChg>
        <pc:cxnChg chg="add del">
          <ac:chgData name="jirapar tanglakdee" userId="b1abbf9559489a33" providerId="LiveId" clId="{76DEA94F-A2F8-4962-9503-E1EEDB9F7E0A}" dt="2022-03-12T01:48:18.378" v="702" actId="26606"/>
          <ac:cxnSpMkLst>
            <pc:docMk/>
            <pc:sldMk cId="3495524510" sldId="262"/>
            <ac:cxnSpMk id="119" creationId="{F11AD06B-AB20-4097-8606-5DA00DBACE88}"/>
          </ac:cxnSpMkLst>
        </pc:cxnChg>
      </pc:sldChg>
      <pc:sldChg chg="addSp delSp modSp new del">
        <pc:chgData name="jirapar tanglakdee" userId="b1abbf9559489a33" providerId="LiveId" clId="{76DEA94F-A2F8-4962-9503-E1EEDB9F7E0A}" dt="2022-03-12T01:48:18.788" v="706" actId="680"/>
        <pc:sldMkLst>
          <pc:docMk/>
          <pc:sldMk cId="1292521192" sldId="263"/>
        </pc:sldMkLst>
        <pc:spChg chg="mod">
          <ac:chgData name="jirapar tanglakdee" userId="b1abbf9559489a33" providerId="LiveId" clId="{76DEA94F-A2F8-4962-9503-E1EEDB9F7E0A}" dt="2022-03-12T01:47:41.288" v="679"/>
          <ac:spMkLst>
            <pc:docMk/>
            <pc:sldMk cId="1292521192" sldId="263"/>
            <ac:spMk id="5" creationId="{1F82702E-5BF2-4D6D-AA3E-B85256D8BCAA}"/>
          </ac:spMkLst>
        </pc:spChg>
        <pc:grpChg chg="add del mod">
          <ac:chgData name="jirapar tanglakdee" userId="b1abbf9559489a33" providerId="LiveId" clId="{76DEA94F-A2F8-4962-9503-E1EEDB9F7E0A}" dt="2022-03-12T01:48:18.394" v="705"/>
          <ac:grpSpMkLst>
            <pc:docMk/>
            <pc:sldMk cId="1292521192" sldId="263"/>
            <ac:grpSpMk id="4" creationId="{5C329183-79E2-4A65-AC27-7C6902B854D0}"/>
          </ac:grpSpMkLst>
        </pc:grpChg>
        <pc:picChg chg="mod">
          <ac:chgData name="jirapar tanglakdee" userId="b1abbf9559489a33" providerId="LiveId" clId="{76DEA94F-A2F8-4962-9503-E1EEDB9F7E0A}" dt="2022-03-12T01:47:41.288" v="679"/>
          <ac:picMkLst>
            <pc:docMk/>
            <pc:sldMk cId="1292521192" sldId="263"/>
            <ac:picMk id="6" creationId="{7059EBCC-095D-4622-B7B7-845FBF267B8A}"/>
          </ac:picMkLst>
        </pc:picChg>
      </pc:sldChg>
      <pc:sldChg chg="addSp delSp modSp new del mod setBg setClrOvrMap">
        <pc:chgData name="jirapar tanglakdee" userId="b1abbf9559489a33" providerId="LiveId" clId="{76DEA94F-A2F8-4962-9503-E1EEDB9F7E0A}" dt="2022-03-13T01:59:34.683" v="2299" actId="47"/>
        <pc:sldMkLst>
          <pc:docMk/>
          <pc:sldMk cId="2806268216" sldId="263"/>
        </pc:sldMkLst>
        <pc:spChg chg="del mod">
          <ac:chgData name="jirapar tanglakdee" userId="b1abbf9559489a33" providerId="LiveId" clId="{76DEA94F-A2F8-4962-9503-E1EEDB9F7E0A}" dt="2022-03-12T01:50:39.538" v="729" actId="478"/>
          <ac:spMkLst>
            <pc:docMk/>
            <pc:sldMk cId="2806268216" sldId="263"/>
            <ac:spMk id="2" creationId="{AA4D6A3C-F462-43E9-BAF5-A0B6DD0FD3A5}"/>
          </ac:spMkLst>
        </pc:spChg>
        <pc:spChg chg="del mod">
          <ac:chgData name="jirapar tanglakdee" userId="b1abbf9559489a33" providerId="LiveId" clId="{76DEA94F-A2F8-4962-9503-E1EEDB9F7E0A}" dt="2022-03-12T01:50:41.227" v="730" actId="478"/>
          <ac:spMkLst>
            <pc:docMk/>
            <pc:sldMk cId="2806268216" sldId="263"/>
            <ac:spMk id="3" creationId="{5C3C77C7-0F30-4F64-9ADC-734503BEC8A6}"/>
          </ac:spMkLst>
        </pc:spChg>
        <pc:spChg chg="mod">
          <ac:chgData name="jirapar tanglakdee" userId="b1abbf9559489a33" providerId="LiveId" clId="{76DEA94F-A2F8-4962-9503-E1EEDB9F7E0A}" dt="2022-03-12T01:48:22.186" v="708"/>
          <ac:spMkLst>
            <pc:docMk/>
            <pc:sldMk cId="2806268216" sldId="263"/>
            <ac:spMk id="5" creationId="{1E6362EC-F678-4BC5-95F4-64F94DDD8CCD}"/>
          </ac:spMkLst>
        </pc:spChg>
        <pc:spChg chg="add mod">
          <ac:chgData name="jirapar tanglakdee" userId="b1abbf9559489a33" providerId="LiveId" clId="{76DEA94F-A2F8-4962-9503-E1EEDB9F7E0A}" dt="2022-03-13T01:56:54.243" v="2242" actId="26606"/>
          <ac:spMkLst>
            <pc:docMk/>
            <pc:sldMk cId="2806268216" sldId="263"/>
            <ac:spMk id="8" creationId="{A8CD9AC6-A786-4FEC-8CD2-3E87A650C1A7}"/>
          </ac:spMkLst>
        </pc:spChg>
        <pc:spChg chg="add mod ord">
          <ac:chgData name="jirapar tanglakdee" userId="b1abbf9559489a33" providerId="LiveId" clId="{76DEA94F-A2F8-4962-9503-E1EEDB9F7E0A}" dt="2022-03-13T01:56:54.243" v="2242" actId="26606"/>
          <ac:spMkLst>
            <pc:docMk/>
            <pc:sldMk cId="2806268216" sldId="263"/>
            <ac:spMk id="10" creationId="{85F308B6-F675-4CA4-8802-D5F21B5F7756}"/>
          </ac:spMkLst>
        </pc:spChg>
        <pc:spChg chg="add mod ord">
          <ac:chgData name="jirapar tanglakdee" userId="b1abbf9559489a33" providerId="LiveId" clId="{76DEA94F-A2F8-4962-9503-E1EEDB9F7E0A}" dt="2022-03-13T01:56:54.243" v="2242" actId="26606"/>
          <ac:spMkLst>
            <pc:docMk/>
            <pc:sldMk cId="2806268216" sldId="263"/>
            <ac:spMk id="11" creationId="{FCC3FD8B-45B8-400A-9B80-07861ABE5BE6}"/>
          </ac:spMkLst>
        </pc:spChg>
        <pc:spChg chg="add del mod">
          <ac:chgData name="jirapar tanglakdee" userId="b1abbf9559489a33" providerId="LiveId" clId="{76DEA94F-A2F8-4962-9503-E1EEDB9F7E0A}" dt="2022-03-12T04:52:37.163" v="1614" actId="478"/>
          <ac:spMkLst>
            <pc:docMk/>
            <pc:sldMk cId="2806268216" sldId="263"/>
            <ac:spMk id="12" creationId="{4698C8FA-CD90-4C3A-851E-E7788723724E}"/>
          </ac:spMkLst>
        </pc:spChg>
        <pc:spChg chg="add del">
          <ac:chgData name="jirapar tanglakdee" userId="b1abbf9559489a33" providerId="LiveId" clId="{76DEA94F-A2F8-4962-9503-E1EEDB9F7E0A}" dt="2022-03-13T01:56:54.243" v="2242" actId="26606"/>
          <ac:spMkLst>
            <pc:docMk/>
            <pc:sldMk cId="2806268216" sldId="263"/>
            <ac:spMk id="71" creationId="{16EA23B6-4B44-4D76-87BA-D81CE35EDB73}"/>
          </ac:spMkLst>
        </pc:spChg>
        <pc:spChg chg="add del">
          <ac:chgData name="jirapar tanglakdee" userId="b1abbf9559489a33" providerId="LiveId" clId="{76DEA94F-A2F8-4962-9503-E1EEDB9F7E0A}" dt="2022-03-13T01:56:54.243" v="2242" actId="26606"/>
          <ac:spMkLst>
            <pc:docMk/>
            <pc:sldMk cId="2806268216" sldId="263"/>
            <ac:spMk id="73" creationId="{2EEEAE0B-25B7-437B-B834-B70A935419CA}"/>
          </ac:spMkLst>
        </pc:spChg>
        <pc:spChg chg="add del">
          <ac:chgData name="jirapar tanglakdee" userId="b1abbf9559489a33" providerId="LiveId" clId="{76DEA94F-A2F8-4962-9503-E1EEDB9F7E0A}" dt="2022-03-13T01:56:51.683" v="2240" actId="26606"/>
          <ac:spMkLst>
            <pc:docMk/>
            <pc:sldMk cId="2806268216" sldId="263"/>
            <ac:spMk id="78" creationId="{3B0DF90E-6BAD-4E82-8FDF-717C9A357378}"/>
          </ac:spMkLst>
        </pc:spChg>
        <pc:spChg chg="add del">
          <ac:chgData name="jirapar tanglakdee" userId="b1abbf9559489a33" providerId="LiveId" clId="{76DEA94F-A2F8-4962-9503-E1EEDB9F7E0A}" dt="2022-03-13T01:56:51.032" v="2238" actId="26606"/>
          <ac:spMkLst>
            <pc:docMk/>
            <pc:sldMk cId="2806268216" sldId="263"/>
            <ac:spMk id="79" creationId="{3A930249-8242-4E2B-AF17-C01826488321}"/>
          </ac:spMkLst>
        </pc:spChg>
        <pc:spChg chg="add del">
          <ac:chgData name="jirapar tanglakdee" userId="b1abbf9559489a33" providerId="LiveId" clId="{76DEA94F-A2F8-4962-9503-E1EEDB9F7E0A}" dt="2022-03-13T01:56:51.683" v="2240" actId="26606"/>
          <ac:spMkLst>
            <pc:docMk/>
            <pc:sldMk cId="2806268216" sldId="263"/>
            <ac:spMk id="80" creationId="{13DCC859-0434-4BB8-B6C5-09C88AE698FB}"/>
          </ac:spMkLst>
        </pc:spChg>
        <pc:spChg chg="add del">
          <ac:chgData name="jirapar tanglakdee" userId="b1abbf9559489a33" providerId="LiveId" clId="{76DEA94F-A2F8-4962-9503-E1EEDB9F7E0A}" dt="2022-03-13T01:56:51.032" v="2238" actId="26606"/>
          <ac:spMkLst>
            <pc:docMk/>
            <pc:sldMk cId="2806268216" sldId="263"/>
            <ac:spMk id="81" creationId="{A5BDD999-C5E1-4B3E-A710-768673819165}"/>
          </ac:spMkLst>
        </pc:spChg>
        <pc:spChg chg="add del">
          <ac:chgData name="jirapar tanglakdee" userId="b1abbf9559489a33" providerId="LiveId" clId="{76DEA94F-A2F8-4962-9503-E1EEDB9F7E0A}" dt="2022-03-13T01:56:51.683" v="2240" actId="26606"/>
          <ac:spMkLst>
            <pc:docMk/>
            <pc:sldMk cId="2806268216" sldId="263"/>
            <ac:spMk id="82" creationId="{08E7ACFB-B791-4C23-8B17-013FEDC09A89}"/>
          </ac:spMkLst>
        </pc:spChg>
        <pc:spChg chg="add del">
          <ac:chgData name="jirapar tanglakdee" userId="b1abbf9559489a33" providerId="LiveId" clId="{76DEA94F-A2F8-4962-9503-E1EEDB9F7E0A}" dt="2022-03-13T01:56:54.243" v="2242" actId="26606"/>
          <ac:spMkLst>
            <pc:docMk/>
            <pc:sldMk cId="2806268216" sldId="263"/>
            <ac:spMk id="84" creationId="{3A930249-8242-4E2B-AF17-C01826488321}"/>
          </ac:spMkLst>
        </pc:spChg>
        <pc:spChg chg="add del">
          <ac:chgData name="jirapar tanglakdee" userId="b1abbf9559489a33" providerId="LiveId" clId="{76DEA94F-A2F8-4962-9503-E1EEDB9F7E0A}" dt="2022-03-13T01:56:54.243" v="2242" actId="26606"/>
          <ac:spMkLst>
            <pc:docMk/>
            <pc:sldMk cId="2806268216" sldId="263"/>
            <ac:spMk id="85" creationId="{A5BDD999-C5E1-4B3E-A710-768673819165}"/>
          </ac:spMkLst>
        </pc:spChg>
        <pc:grpChg chg="add del mod">
          <ac:chgData name="jirapar tanglakdee" userId="b1abbf9559489a33" providerId="LiveId" clId="{76DEA94F-A2F8-4962-9503-E1EEDB9F7E0A}" dt="2022-03-12T01:49:28.425" v="720" actId="478"/>
          <ac:grpSpMkLst>
            <pc:docMk/>
            <pc:sldMk cId="2806268216" sldId="263"/>
            <ac:grpSpMk id="4" creationId="{F76DFA09-1056-4B49-A0D8-2FFEA98ED808}"/>
          </ac:grpSpMkLst>
        </pc:grpChg>
        <pc:picChg chg="add del mod">
          <ac:chgData name="jirapar tanglakdee" userId="b1abbf9559489a33" providerId="LiveId" clId="{76DEA94F-A2F8-4962-9503-E1EEDB9F7E0A}" dt="2022-03-13T01:55:46.644" v="2223" actId="478"/>
          <ac:picMkLst>
            <pc:docMk/>
            <pc:sldMk cId="2806268216" sldId="263"/>
            <ac:picMk id="3" creationId="{BE7F1EF5-3682-4778-BA0F-902AFB3B96DC}"/>
          </ac:picMkLst>
        </pc:picChg>
        <pc:picChg chg="mod">
          <ac:chgData name="jirapar tanglakdee" userId="b1abbf9559489a33" providerId="LiveId" clId="{76DEA94F-A2F8-4962-9503-E1EEDB9F7E0A}" dt="2022-03-12T01:48:22.186" v="708"/>
          <ac:picMkLst>
            <pc:docMk/>
            <pc:sldMk cId="2806268216" sldId="263"/>
            <ac:picMk id="6" creationId="{0F98F881-C21D-41A7-94D2-E5B6DC71A61E}"/>
          </ac:picMkLst>
        </pc:picChg>
        <pc:picChg chg="add mod">
          <ac:chgData name="jirapar tanglakdee" userId="b1abbf9559489a33" providerId="LiveId" clId="{76DEA94F-A2F8-4962-9503-E1EEDB9F7E0A}" dt="2022-03-13T01:59:05.717" v="2288" actId="1076"/>
          <ac:picMkLst>
            <pc:docMk/>
            <pc:sldMk cId="2806268216" sldId="263"/>
            <ac:picMk id="23" creationId="{80692E54-C22E-471A-B1D7-CE9AD7DCD45F}"/>
          </ac:picMkLst>
        </pc:picChg>
        <pc:picChg chg="add del">
          <ac:chgData name="jirapar tanglakdee" userId="b1abbf9559489a33" providerId="LiveId" clId="{76DEA94F-A2F8-4962-9503-E1EEDB9F7E0A}" dt="2022-03-13T01:56:51.032" v="2238" actId="26606"/>
          <ac:picMkLst>
            <pc:docMk/>
            <pc:sldMk cId="2806268216" sldId="263"/>
            <ac:picMk id="75" creationId="{EB5758B5-4FB2-0A03-C586-0A474734D198}"/>
          </ac:picMkLst>
        </pc:picChg>
        <pc:picChg chg="add del">
          <ac:chgData name="jirapar tanglakdee" userId="b1abbf9559489a33" providerId="LiveId" clId="{76DEA94F-A2F8-4962-9503-E1EEDB9F7E0A}" dt="2022-03-13T01:56:54.243" v="2242" actId="26606"/>
          <ac:picMkLst>
            <pc:docMk/>
            <pc:sldMk cId="2806268216" sldId="263"/>
            <ac:picMk id="86" creationId="{EB5758B5-4FB2-0A03-C586-0A474734D198}"/>
          </ac:picMkLst>
        </pc:picChg>
        <pc:picChg chg="add del mod ord">
          <ac:chgData name="jirapar tanglakdee" userId="b1abbf9559489a33" providerId="LiveId" clId="{76DEA94F-A2F8-4962-9503-E1EEDB9F7E0A}" dt="2022-03-13T01:46:51.936" v="2091" actId="478"/>
          <ac:picMkLst>
            <pc:docMk/>
            <pc:sldMk cId="2806268216" sldId="263"/>
            <ac:picMk id="3074" creationId="{E3E2831D-EEAF-4B24-97F8-E68EF37B25F8}"/>
          </ac:picMkLst>
        </pc:picChg>
        <pc:picChg chg="add del">
          <ac:chgData name="jirapar tanglakdee" userId="b1abbf9559489a33" providerId="LiveId" clId="{76DEA94F-A2F8-4962-9503-E1EEDB9F7E0A}" dt="2022-03-13T01:55:47.520" v="2224" actId="478"/>
          <ac:picMkLst>
            <pc:docMk/>
            <pc:sldMk cId="2806268216" sldId="263"/>
            <ac:picMk id="4098" creationId="{AFBB10C7-61F5-4BCB-BA81-EA67F4BFC262}"/>
          </ac:picMkLst>
        </pc:picChg>
        <pc:picChg chg="add del">
          <ac:chgData name="jirapar tanglakdee" userId="b1abbf9559489a33" providerId="LiveId" clId="{76DEA94F-A2F8-4962-9503-E1EEDB9F7E0A}" dt="2022-03-13T01:56:24.104" v="2233" actId="478"/>
          <ac:picMkLst>
            <pc:docMk/>
            <pc:sldMk cId="2806268216" sldId="263"/>
            <ac:picMk id="4100" creationId="{2367C7A6-FFE9-4CF3-A01C-C73E0972AE8E}"/>
          </ac:picMkLst>
        </pc:picChg>
        <pc:picChg chg="add del mod">
          <ac:chgData name="jirapar tanglakdee" userId="b1abbf9559489a33" providerId="LiveId" clId="{76DEA94F-A2F8-4962-9503-E1EEDB9F7E0A}" dt="2022-03-13T01:56:34.873" v="2236" actId="478"/>
          <ac:picMkLst>
            <pc:docMk/>
            <pc:sldMk cId="2806268216" sldId="263"/>
            <ac:picMk id="4102" creationId="{E5B1A687-B6D0-4FE5-94E6-4A6FCD53693B}"/>
          </ac:picMkLst>
        </pc:picChg>
      </pc:sldChg>
      <pc:sldChg chg="addSp delSp modSp new mod setBg setClrOvrMap">
        <pc:chgData name="jirapar tanglakdee" userId="b1abbf9559489a33" providerId="LiveId" clId="{76DEA94F-A2F8-4962-9503-E1EEDB9F7E0A}" dt="2022-03-13T19:23:40.242" v="6039" actId="1076"/>
        <pc:sldMkLst>
          <pc:docMk/>
          <pc:sldMk cId="388283167" sldId="264"/>
        </pc:sldMkLst>
        <pc:spChg chg="del mod">
          <ac:chgData name="jirapar tanglakdee" userId="b1abbf9559489a33" providerId="LiveId" clId="{76DEA94F-A2F8-4962-9503-E1EEDB9F7E0A}" dt="2022-03-12T04:36:29.322" v="1412" actId="478"/>
          <ac:spMkLst>
            <pc:docMk/>
            <pc:sldMk cId="388283167" sldId="264"/>
            <ac:spMk id="2" creationId="{DF057F64-B660-4E89-87DC-B80C90B44B98}"/>
          </ac:spMkLst>
        </pc:spChg>
        <pc:spChg chg="mod">
          <ac:chgData name="jirapar tanglakdee" userId="b1abbf9559489a33" providerId="LiveId" clId="{76DEA94F-A2F8-4962-9503-E1EEDB9F7E0A}" dt="2022-03-13T19:23:34.388" v="6038" actId="1076"/>
          <ac:spMkLst>
            <pc:docMk/>
            <pc:sldMk cId="388283167" sldId="264"/>
            <ac:spMk id="3" creationId="{B0D6CD10-812F-4436-87A4-BFA0A5EC0CC5}"/>
          </ac:spMkLst>
        </pc:spChg>
        <pc:spChg chg="add del mod">
          <ac:chgData name="jirapar tanglakdee" userId="b1abbf9559489a33" providerId="LiveId" clId="{76DEA94F-A2F8-4962-9503-E1EEDB9F7E0A}" dt="2022-03-12T04:36:37.550" v="1416" actId="478"/>
          <ac:spMkLst>
            <pc:docMk/>
            <pc:sldMk cId="388283167" sldId="264"/>
            <ac:spMk id="5" creationId="{2D25197F-5DAC-4456-863C-D664664B6551}"/>
          </ac:spMkLst>
        </pc:spChg>
        <pc:spChg chg="add mod">
          <ac:chgData name="jirapar tanglakdee" userId="b1abbf9559489a33" providerId="LiveId" clId="{76DEA94F-A2F8-4962-9503-E1EEDB9F7E0A}" dt="2022-03-13T19:23:40.242" v="6039" actId="1076"/>
          <ac:spMkLst>
            <pc:docMk/>
            <pc:sldMk cId="388283167" sldId="264"/>
            <ac:spMk id="7" creationId="{6767DFC3-8E13-42FB-88A0-FA61A1B664FC}"/>
          </ac:spMkLst>
        </pc:spChg>
        <pc:spChg chg="add del mod">
          <ac:chgData name="jirapar tanglakdee" userId="b1abbf9559489a33" providerId="LiveId" clId="{76DEA94F-A2F8-4962-9503-E1EEDB9F7E0A}" dt="2022-03-13T01:34:12.541" v="1642" actId="478"/>
          <ac:spMkLst>
            <pc:docMk/>
            <pc:sldMk cId="388283167" sldId="264"/>
            <ac:spMk id="10" creationId="{ACD8842C-E8E3-413C-A8E5-3762173166B6}"/>
          </ac:spMkLst>
        </pc:spChg>
        <pc:spChg chg="add">
          <ac:chgData name="jirapar tanglakdee" userId="b1abbf9559489a33" providerId="LiveId" clId="{76DEA94F-A2F8-4962-9503-E1EEDB9F7E0A}" dt="2022-03-12T04:36:03.093" v="1406" actId="26606"/>
          <ac:spMkLst>
            <pc:docMk/>
            <pc:sldMk cId="388283167" sldId="264"/>
            <ac:spMk id="71" creationId="{8F23F8A3-8FD7-4779-8323-FDC26BE99889}"/>
          </ac:spMkLst>
        </pc:spChg>
        <pc:spChg chg="add">
          <ac:chgData name="jirapar tanglakdee" userId="b1abbf9559489a33" providerId="LiveId" clId="{76DEA94F-A2F8-4962-9503-E1EEDB9F7E0A}" dt="2022-03-12T04:36:03.093" v="1406" actId="26606"/>
          <ac:spMkLst>
            <pc:docMk/>
            <pc:sldMk cId="388283167" sldId="264"/>
            <ac:spMk id="73" creationId="{F605C4CC-A25C-416F-8333-7CB7DC97D870}"/>
          </ac:spMkLst>
        </pc:spChg>
        <pc:picChg chg="add mod ord">
          <ac:chgData name="jirapar tanglakdee" userId="b1abbf9559489a33" providerId="LiveId" clId="{76DEA94F-A2F8-4962-9503-E1EEDB9F7E0A}" dt="2022-03-13T01:44:47.547" v="2060" actId="1076"/>
          <ac:picMkLst>
            <pc:docMk/>
            <pc:sldMk cId="388283167" sldId="264"/>
            <ac:picMk id="1026" creationId="{A6877A29-51DA-4D98-9F7F-DE3C47BEC62B}"/>
          </ac:picMkLst>
        </pc:picChg>
      </pc:sldChg>
      <pc:sldChg chg="delSp add del setBg delDesignElem">
        <pc:chgData name="jirapar tanglakdee" userId="b1abbf9559489a33" providerId="LiveId" clId="{76DEA94F-A2F8-4962-9503-E1EEDB9F7E0A}" dt="2022-03-12T01:49:36.577" v="723" actId="47"/>
        <pc:sldMkLst>
          <pc:docMk/>
          <pc:sldMk cId="1653033829" sldId="264"/>
        </pc:sldMkLst>
        <pc:spChg chg="del">
          <ac:chgData name="jirapar tanglakdee" userId="b1abbf9559489a33" providerId="LiveId" clId="{76DEA94F-A2F8-4962-9503-E1EEDB9F7E0A}" dt="2022-03-12T01:49:34.226" v="722"/>
          <ac:spMkLst>
            <pc:docMk/>
            <pc:sldMk cId="1653033829" sldId="264"/>
            <ac:spMk id="78" creationId="{8F23F8A3-8FD7-4779-8323-FDC26BE99889}"/>
          </ac:spMkLst>
        </pc:spChg>
        <pc:spChg chg="del">
          <ac:chgData name="jirapar tanglakdee" userId="b1abbf9559489a33" providerId="LiveId" clId="{76DEA94F-A2F8-4962-9503-E1EEDB9F7E0A}" dt="2022-03-12T01:49:34.226" v="722"/>
          <ac:spMkLst>
            <pc:docMk/>
            <pc:sldMk cId="1653033829" sldId="264"/>
            <ac:spMk id="80" creationId="{F605C4CC-A25C-416F-8333-7CB7DC97D870}"/>
          </ac:spMkLst>
        </pc:spChg>
      </pc:sldChg>
      <pc:sldChg chg="addSp delSp modSp new del mod ord setBg setClrOvrMap">
        <pc:chgData name="jirapar tanglakdee" userId="b1abbf9559489a33" providerId="LiveId" clId="{76DEA94F-A2F8-4962-9503-E1EEDB9F7E0A}" dt="2022-03-13T01:34:04.950" v="1641" actId="47"/>
        <pc:sldMkLst>
          <pc:docMk/>
          <pc:sldMk cId="3652946308" sldId="265"/>
        </pc:sldMkLst>
        <pc:spChg chg="add del mod">
          <ac:chgData name="jirapar tanglakdee" userId="b1abbf9559489a33" providerId="LiveId" clId="{76DEA94F-A2F8-4962-9503-E1EEDB9F7E0A}" dt="2022-03-12T04:50:26.460" v="1560"/>
          <ac:spMkLst>
            <pc:docMk/>
            <pc:sldMk cId="3652946308" sldId="265"/>
            <ac:spMk id="2" creationId="{DC5837F6-5C61-4560-BA54-D907FC34B9E6}"/>
          </ac:spMkLst>
        </pc:spChg>
        <pc:spChg chg="add del mod">
          <ac:chgData name="jirapar tanglakdee" userId="b1abbf9559489a33" providerId="LiveId" clId="{76DEA94F-A2F8-4962-9503-E1EEDB9F7E0A}" dt="2022-03-12T04:50:54.670" v="1578" actId="931"/>
          <ac:spMkLst>
            <pc:docMk/>
            <pc:sldMk cId="3652946308" sldId="265"/>
            <ac:spMk id="3" creationId="{E3A99900-DE7B-415E-A420-690B11F5D950}"/>
          </ac:spMkLst>
        </pc:spChg>
        <pc:spChg chg="add del">
          <ac:chgData name="jirapar tanglakdee" userId="b1abbf9559489a33" providerId="LiveId" clId="{76DEA94F-A2F8-4962-9503-E1EEDB9F7E0A}" dt="2022-03-12T04:51:38.017" v="1597" actId="26606"/>
          <ac:spMkLst>
            <pc:docMk/>
            <pc:sldMk cId="3652946308" sldId="265"/>
            <ac:spMk id="10" creationId="{16EA23B6-4B44-4D76-87BA-D81CE35EDB73}"/>
          </ac:spMkLst>
        </pc:spChg>
        <pc:spChg chg="add del">
          <ac:chgData name="jirapar tanglakdee" userId="b1abbf9559489a33" providerId="LiveId" clId="{76DEA94F-A2F8-4962-9503-E1EEDB9F7E0A}" dt="2022-03-12T04:51:38.017" v="1597" actId="26606"/>
          <ac:spMkLst>
            <pc:docMk/>
            <pc:sldMk cId="3652946308" sldId="265"/>
            <ac:spMk id="12" creationId="{2EEEAE0B-25B7-437B-B834-B70A935419CA}"/>
          </ac:spMkLst>
        </pc:spChg>
        <pc:spChg chg="add mod">
          <ac:chgData name="jirapar tanglakdee" userId="b1abbf9559489a33" providerId="LiveId" clId="{76DEA94F-A2F8-4962-9503-E1EEDB9F7E0A}" dt="2022-03-12T04:52:15.617" v="1612" actId="1076"/>
          <ac:spMkLst>
            <pc:docMk/>
            <pc:sldMk cId="3652946308" sldId="265"/>
            <ac:spMk id="21" creationId="{772758FD-95CC-43D0-B1A2-356A9EEC2618}"/>
          </ac:spMkLst>
        </pc:spChg>
        <pc:spChg chg="add del">
          <ac:chgData name="jirapar tanglakdee" userId="b1abbf9559489a33" providerId="LiveId" clId="{76DEA94F-A2F8-4962-9503-E1EEDB9F7E0A}" dt="2022-03-12T04:51:36.458" v="1594" actId="26606"/>
          <ac:spMkLst>
            <pc:docMk/>
            <pc:sldMk cId="3652946308" sldId="265"/>
            <ac:spMk id="25" creationId="{C844E884-6AE1-0923-60DA-2AEC85B8F457}"/>
          </ac:spMkLst>
        </pc:spChg>
        <pc:spChg chg="add del">
          <ac:chgData name="jirapar tanglakdee" userId="b1abbf9559489a33" providerId="LiveId" clId="{76DEA94F-A2F8-4962-9503-E1EEDB9F7E0A}" dt="2022-03-12T04:51:38.017" v="1596" actId="26606"/>
          <ac:spMkLst>
            <pc:docMk/>
            <pc:sldMk cId="3652946308" sldId="265"/>
            <ac:spMk id="26" creationId="{D4771268-CB57-404A-9271-370EB28F6090}"/>
          </ac:spMkLst>
        </pc:spChg>
        <pc:spChg chg="add del">
          <ac:chgData name="jirapar tanglakdee" userId="b1abbf9559489a33" providerId="LiveId" clId="{76DEA94F-A2F8-4962-9503-E1EEDB9F7E0A}" dt="2022-03-12T04:51:36.458" v="1594" actId="26606"/>
          <ac:spMkLst>
            <pc:docMk/>
            <pc:sldMk cId="3652946308" sldId="265"/>
            <ac:spMk id="28" creationId="{131BAD53-4E89-4F62-BBB7-26359763ED39}"/>
          </ac:spMkLst>
        </pc:spChg>
        <pc:spChg chg="add">
          <ac:chgData name="jirapar tanglakdee" userId="b1abbf9559489a33" providerId="LiveId" clId="{76DEA94F-A2F8-4962-9503-E1EEDB9F7E0A}" dt="2022-03-12T04:51:38.017" v="1597" actId="26606"/>
          <ac:spMkLst>
            <pc:docMk/>
            <pc:sldMk cId="3652946308" sldId="265"/>
            <ac:spMk id="29" creationId="{131BAD53-4E89-4F62-BBB7-26359763ED39}"/>
          </ac:spMkLst>
        </pc:spChg>
        <pc:spChg chg="add del">
          <ac:chgData name="jirapar tanglakdee" userId="b1abbf9559489a33" providerId="LiveId" clId="{76DEA94F-A2F8-4962-9503-E1EEDB9F7E0A}" dt="2022-03-12T04:51:36.458" v="1594" actId="26606"/>
          <ac:spMkLst>
            <pc:docMk/>
            <pc:sldMk cId="3652946308" sldId="265"/>
            <ac:spMk id="30" creationId="{62756DA2-40EB-4C6F-B962-5822FFB54FB6}"/>
          </ac:spMkLst>
        </pc:spChg>
        <pc:spChg chg="add">
          <ac:chgData name="jirapar tanglakdee" userId="b1abbf9559489a33" providerId="LiveId" clId="{76DEA94F-A2F8-4962-9503-E1EEDB9F7E0A}" dt="2022-03-12T04:51:38.017" v="1597" actId="26606"/>
          <ac:spMkLst>
            <pc:docMk/>
            <pc:sldMk cId="3652946308" sldId="265"/>
            <ac:spMk id="31" creationId="{62756DA2-40EB-4C6F-B962-5822FFB54FB6}"/>
          </ac:spMkLst>
        </pc:spChg>
        <pc:spChg chg="add mod">
          <ac:chgData name="jirapar tanglakdee" userId="b1abbf9559489a33" providerId="LiveId" clId="{76DEA94F-A2F8-4962-9503-E1EEDB9F7E0A}" dt="2022-03-12T04:52:19.126" v="1613" actId="1076"/>
          <ac:spMkLst>
            <pc:docMk/>
            <pc:sldMk cId="3652946308" sldId="265"/>
            <ac:spMk id="32" creationId="{C844E884-6AE1-0923-60DA-2AEC85B8F457}"/>
          </ac:spMkLst>
        </pc:spChg>
        <pc:spChg chg="add del">
          <ac:chgData name="jirapar tanglakdee" userId="b1abbf9559489a33" providerId="LiveId" clId="{76DEA94F-A2F8-4962-9503-E1EEDB9F7E0A}" dt="2022-03-12T04:49:27.577" v="1546" actId="26606"/>
          <ac:spMkLst>
            <pc:docMk/>
            <pc:sldMk cId="3652946308" sldId="265"/>
            <ac:spMk id="71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2T04:49:27.577" v="1546" actId="26606"/>
          <ac:spMkLst>
            <pc:docMk/>
            <pc:sldMk cId="3652946308" sldId="265"/>
            <ac:spMk id="73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2T04:49:27.577" v="1546" actId="26606"/>
          <ac:spMkLst>
            <pc:docMk/>
            <pc:sldMk cId="3652946308" sldId="265"/>
            <ac:spMk id="75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2T04:49:27.577" v="1546" actId="26606"/>
          <ac:spMkLst>
            <pc:docMk/>
            <pc:sldMk cId="3652946308" sldId="265"/>
            <ac:spMk id="77" creationId="{7A5F0580-5EE9-419F-96EE-B6529EF6E7D0}"/>
          </ac:spMkLst>
        </pc:spChg>
        <pc:spChg chg="add del">
          <ac:chgData name="jirapar tanglakdee" userId="b1abbf9559489a33" providerId="LiveId" clId="{76DEA94F-A2F8-4962-9503-E1EEDB9F7E0A}" dt="2022-03-12T04:49:52.568" v="1552" actId="26606"/>
          <ac:spMkLst>
            <pc:docMk/>
            <pc:sldMk cId="3652946308" sldId="265"/>
            <ac:spMk id="2052" creationId="{16EA23B6-4B44-4D76-87BA-D81CE35EDB73}"/>
          </ac:spMkLst>
        </pc:spChg>
        <pc:spChg chg="add del">
          <ac:chgData name="jirapar tanglakdee" userId="b1abbf9559489a33" providerId="LiveId" clId="{76DEA94F-A2F8-4962-9503-E1EEDB9F7E0A}" dt="2022-03-12T04:49:52.568" v="1552" actId="26606"/>
          <ac:spMkLst>
            <pc:docMk/>
            <pc:sldMk cId="3652946308" sldId="265"/>
            <ac:spMk id="2053" creationId="{2EEEAE0B-25B7-437B-B834-B70A935419CA}"/>
          </ac:spMkLst>
        </pc:spChg>
        <pc:spChg chg="add del">
          <ac:chgData name="jirapar tanglakdee" userId="b1abbf9559489a33" providerId="LiveId" clId="{76DEA94F-A2F8-4962-9503-E1EEDB9F7E0A}" dt="2022-03-12T04:50:00.980" v="1556" actId="26606"/>
          <ac:spMkLst>
            <pc:docMk/>
            <pc:sldMk cId="3652946308" sldId="265"/>
            <ac:spMk id="2056" creationId="{0B761509-3B9A-49A6-A84B-C3D86811697D}"/>
          </ac:spMkLst>
        </pc:spChg>
        <pc:spChg chg="add del">
          <ac:chgData name="jirapar tanglakdee" userId="b1abbf9559489a33" providerId="LiveId" clId="{76DEA94F-A2F8-4962-9503-E1EEDB9F7E0A}" dt="2022-03-12T04:50:00.980" v="1556" actId="26606"/>
          <ac:spMkLst>
            <pc:docMk/>
            <pc:sldMk cId="3652946308" sldId="265"/>
            <ac:spMk id="2057" creationId="{91DE43FD-EB47-414A-B0AB-169B0FFFA527}"/>
          </ac:spMkLst>
        </pc:spChg>
        <pc:grpChg chg="add del">
          <ac:chgData name="jirapar tanglakdee" userId="b1abbf9559489a33" providerId="LiveId" clId="{76DEA94F-A2F8-4962-9503-E1EEDB9F7E0A}" dt="2022-03-12T04:50:00.980" v="1556" actId="26606"/>
          <ac:grpSpMkLst>
            <pc:docMk/>
            <pc:sldMk cId="3652946308" sldId="265"/>
            <ac:grpSpMk id="79" creationId="{58495BCC-CE77-4CC2-952E-846F41119FD5}"/>
          </ac:grpSpMkLst>
        </pc:grpChg>
        <pc:picChg chg="add del">
          <ac:chgData name="jirapar tanglakdee" userId="b1abbf9559489a33" providerId="LiveId" clId="{76DEA94F-A2F8-4962-9503-E1EEDB9F7E0A}" dt="2022-03-12T04:49:51.450" v="1550"/>
          <ac:picMkLst>
            <pc:docMk/>
            <pc:sldMk cId="3652946308" sldId="265"/>
            <ac:picMk id="4" creationId="{0EFC93A0-1BDA-489B-9561-FD0071A5FD16}"/>
          </ac:picMkLst>
        </pc:picChg>
        <pc:picChg chg="add del mod ord">
          <ac:chgData name="jirapar tanglakdee" userId="b1abbf9559489a33" providerId="LiveId" clId="{76DEA94F-A2F8-4962-9503-E1EEDB9F7E0A}" dt="2022-03-12T04:51:08.970" v="1585" actId="478"/>
          <ac:picMkLst>
            <pc:docMk/>
            <pc:sldMk cId="3652946308" sldId="265"/>
            <ac:picMk id="5" creationId="{1A144212-A75B-4E6D-84EB-7BAF75C1470F}"/>
          </ac:picMkLst>
        </pc:picChg>
        <pc:picChg chg="add mod ord">
          <ac:chgData name="jirapar tanglakdee" userId="b1abbf9559489a33" providerId="LiveId" clId="{76DEA94F-A2F8-4962-9503-E1EEDB9F7E0A}" dt="2022-03-12T04:51:38.017" v="1597" actId="26606"/>
          <ac:picMkLst>
            <pc:docMk/>
            <pc:sldMk cId="3652946308" sldId="265"/>
            <ac:picMk id="7" creationId="{CF905EF9-BC16-4A56-9E52-D17BAA307F03}"/>
          </ac:picMkLst>
        </pc:picChg>
        <pc:picChg chg="add del mod ord">
          <ac:chgData name="jirapar tanglakdee" userId="b1abbf9559489a33" providerId="LiveId" clId="{76DEA94F-A2F8-4962-9503-E1EEDB9F7E0A}" dt="2022-03-12T04:49:54.185" v="1553" actId="478"/>
          <ac:picMkLst>
            <pc:docMk/>
            <pc:sldMk cId="3652946308" sldId="265"/>
            <ac:picMk id="2050" creationId="{D304FE3C-40D1-41E5-89AF-1B73A59A1DAC}"/>
          </ac:picMkLst>
        </pc:picChg>
        <pc:picChg chg="add del mod">
          <ac:chgData name="jirapar tanglakdee" userId="b1abbf9559489a33" providerId="LiveId" clId="{76DEA94F-A2F8-4962-9503-E1EEDB9F7E0A}" dt="2022-03-12T04:50:15.919" v="1557" actId="478"/>
          <ac:picMkLst>
            <pc:docMk/>
            <pc:sldMk cId="3652946308" sldId="265"/>
            <ac:picMk id="2054" creationId="{F07D0F5B-14E7-4C67-BE19-AA61AACAB6C8}"/>
          </ac:picMkLst>
        </pc:picChg>
      </pc:sldChg>
      <pc:sldChg chg="addSp delSp modSp new del mod setBg setClrOvrMap">
        <pc:chgData name="jirapar tanglakdee" userId="b1abbf9559489a33" providerId="LiveId" clId="{76DEA94F-A2F8-4962-9503-E1EEDB9F7E0A}" dt="2022-03-12T04:55:16.533" v="1632" actId="47"/>
        <pc:sldMkLst>
          <pc:docMk/>
          <pc:sldMk cId="948168766" sldId="266"/>
        </pc:sldMkLst>
        <pc:spChg chg="mod">
          <ac:chgData name="jirapar tanglakdee" userId="b1abbf9559489a33" providerId="LiveId" clId="{76DEA94F-A2F8-4962-9503-E1EEDB9F7E0A}" dt="2022-03-12T04:55:14.066" v="1631" actId="26606"/>
          <ac:spMkLst>
            <pc:docMk/>
            <pc:sldMk cId="948168766" sldId="266"/>
            <ac:spMk id="2" creationId="{7A74F3E5-6CBE-46AC-93EE-454B226507AD}"/>
          </ac:spMkLst>
        </pc:spChg>
        <pc:spChg chg="mod">
          <ac:chgData name="jirapar tanglakdee" userId="b1abbf9559489a33" providerId="LiveId" clId="{76DEA94F-A2F8-4962-9503-E1EEDB9F7E0A}" dt="2022-03-12T04:55:14.066" v="1631" actId="26606"/>
          <ac:spMkLst>
            <pc:docMk/>
            <pc:sldMk cId="948168766" sldId="266"/>
            <ac:spMk id="3" creationId="{48961222-25CA-4435-A08A-17694EBA99C1}"/>
          </ac:spMkLst>
        </pc:spChg>
        <pc:spChg chg="add del">
          <ac:chgData name="jirapar tanglakdee" userId="b1abbf9559489a33" providerId="LiveId" clId="{76DEA94F-A2F8-4962-9503-E1EEDB9F7E0A}" dt="2022-03-12T04:55:08.619" v="1628" actId="26606"/>
          <ac:spMkLst>
            <pc:docMk/>
            <pc:sldMk cId="948168766" sldId="266"/>
            <ac:spMk id="9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2T04:55:08.619" v="1628" actId="26606"/>
          <ac:spMkLst>
            <pc:docMk/>
            <pc:sldMk cId="948168766" sldId="266"/>
            <ac:spMk id="11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2T04:55:14.066" v="1631" actId="26606"/>
          <ac:spMkLst>
            <pc:docMk/>
            <pc:sldMk cId="948168766" sldId="266"/>
            <ac:spMk id="16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2T04:55:14.066" v="1631" actId="26606"/>
          <ac:spMkLst>
            <pc:docMk/>
            <pc:sldMk cId="948168766" sldId="266"/>
            <ac:spMk id="18" creationId="{F605C4CC-A25C-416F-8333-7CB7DC97D870}"/>
          </ac:spMkLst>
        </pc:spChg>
        <pc:spChg chg="add">
          <ac:chgData name="jirapar tanglakdee" userId="b1abbf9559489a33" providerId="LiveId" clId="{76DEA94F-A2F8-4962-9503-E1EEDB9F7E0A}" dt="2022-03-12T04:55:14.066" v="1631" actId="26606"/>
          <ac:spMkLst>
            <pc:docMk/>
            <pc:sldMk cId="948168766" sldId="266"/>
            <ac:spMk id="23" creationId="{131BAD53-4E89-4F62-BBB7-26359763ED39}"/>
          </ac:spMkLst>
        </pc:spChg>
        <pc:spChg chg="add">
          <ac:chgData name="jirapar tanglakdee" userId="b1abbf9559489a33" providerId="LiveId" clId="{76DEA94F-A2F8-4962-9503-E1EEDB9F7E0A}" dt="2022-03-12T04:55:14.066" v="1631" actId="26606"/>
          <ac:spMkLst>
            <pc:docMk/>
            <pc:sldMk cId="948168766" sldId="266"/>
            <ac:spMk id="25" creationId="{62756DA2-40EB-4C6F-B962-5822FFB54FB6}"/>
          </ac:spMkLst>
        </pc:spChg>
        <pc:picChg chg="add del mod ord">
          <ac:chgData name="jirapar tanglakdee" userId="b1abbf9559489a33" providerId="LiveId" clId="{76DEA94F-A2F8-4962-9503-E1EEDB9F7E0A}" dt="2022-03-12T04:54:56.156" v="1624" actId="478"/>
          <ac:picMkLst>
            <pc:docMk/>
            <pc:sldMk cId="948168766" sldId="266"/>
            <ac:picMk id="4" creationId="{44F61EB7-8EF7-4F81-8A4B-3F7307D97DDD}"/>
          </ac:picMkLst>
        </pc:picChg>
        <pc:picChg chg="add mod ord">
          <ac:chgData name="jirapar tanglakdee" userId="b1abbf9559489a33" providerId="LiveId" clId="{76DEA94F-A2F8-4962-9503-E1EEDB9F7E0A}" dt="2022-03-12T04:55:14.066" v="1631" actId="26606"/>
          <ac:picMkLst>
            <pc:docMk/>
            <pc:sldMk cId="948168766" sldId="266"/>
            <ac:picMk id="7" creationId="{4CAF42C1-E841-42E4-B418-B2A3CDC4619A}"/>
          </ac:picMkLst>
        </pc:picChg>
      </pc:sldChg>
      <pc:sldChg chg="addSp delSp modSp new mod setBg setClrOvrMap">
        <pc:chgData name="jirapar tanglakdee" userId="b1abbf9559489a33" providerId="LiveId" clId="{76DEA94F-A2F8-4962-9503-E1EEDB9F7E0A}" dt="2022-03-13T03:29:53.788" v="2804" actId="1076"/>
        <pc:sldMkLst>
          <pc:docMk/>
          <pc:sldMk cId="2682250001" sldId="266"/>
        </pc:sldMkLst>
        <pc:spChg chg="add del mod">
          <ac:chgData name="jirapar tanglakdee" userId="b1abbf9559489a33" providerId="LiveId" clId="{76DEA94F-A2F8-4962-9503-E1EEDB9F7E0A}" dt="2022-03-13T02:02:19.492" v="2356" actId="404"/>
          <ac:spMkLst>
            <pc:docMk/>
            <pc:sldMk cId="2682250001" sldId="266"/>
            <ac:spMk id="2" creationId="{46FF7AC6-E21C-4BAB-8E77-1EB8F382A685}"/>
          </ac:spMkLst>
        </pc:spChg>
        <pc:spChg chg="mod">
          <ac:chgData name="jirapar tanglakdee" userId="b1abbf9559489a33" providerId="LiveId" clId="{76DEA94F-A2F8-4962-9503-E1EEDB9F7E0A}" dt="2022-03-13T02:00:24.015" v="2311" actId="1076"/>
          <ac:spMkLst>
            <pc:docMk/>
            <pc:sldMk cId="2682250001" sldId="266"/>
            <ac:spMk id="3" creationId="{6B15A835-A5DF-41DC-A0E8-ED0D9DF313F6}"/>
          </ac:spMkLst>
        </pc:spChg>
        <pc:spChg chg="add del mod">
          <ac:chgData name="jirapar tanglakdee" userId="b1abbf9559489a33" providerId="LiveId" clId="{76DEA94F-A2F8-4962-9503-E1EEDB9F7E0A}" dt="2022-03-13T01:50:07.068" v="2161" actId="26606"/>
          <ac:spMkLst>
            <pc:docMk/>
            <pc:sldMk cId="2682250001" sldId="266"/>
            <ac:spMk id="7" creationId="{CECDC8B9-477C-4252-9D39-E309D1C8861B}"/>
          </ac:spMkLst>
        </pc:spChg>
        <pc:spChg chg="add del">
          <ac:chgData name="jirapar tanglakdee" userId="b1abbf9559489a33" providerId="LiveId" clId="{76DEA94F-A2F8-4962-9503-E1EEDB9F7E0A}" dt="2022-03-13T01:50:07.068" v="2161" actId="26606"/>
          <ac:spMkLst>
            <pc:docMk/>
            <pc:sldMk cId="2682250001" sldId="266"/>
            <ac:spMk id="9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3T01:50:07.068" v="2161" actId="26606"/>
          <ac:spMkLst>
            <pc:docMk/>
            <pc:sldMk cId="2682250001" sldId="266"/>
            <ac:spMk id="11" creationId="{F605C4CC-A25C-416F-8333-7CB7DC97D870}"/>
          </ac:spMkLst>
        </pc:spChg>
        <pc:spChg chg="add">
          <ac:chgData name="jirapar tanglakdee" userId="b1abbf9559489a33" providerId="LiveId" clId="{76DEA94F-A2F8-4962-9503-E1EEDB9F7E0A}" dt="2022-03-13T01:50:07.068" v="2161" actId="26606"/>
          <ac:spMkLst>
            <pc:docMk/>
            <pc:sldMk cId="2682250001" sldId="266"/>
            <ac:spMk id="17" creationId="{16EA23B6-4B44-4D76-87BA-D81CE35EDB73}"/>
          </ac:spMkLst>
        </pc:spChg>
        <pc:spChg chg="add">
          <ac:chgData name="jirapar tanglakdee" userId="b1abbf9559489a33" providerId="LiveId" clId="{76DEA94F-A2F8-4962-9503-E1EEDB9F7E0A}" dt="2022-03-13T01:50:07.068" v="2161" actId="26606"/>
          <ac:spMkLst>
            <pc:docMk/>
            <pc:sldMk cId="2682250001" sldId="266"/>
            <ac:spMk id="19" creationId="{2EEEAE0B-25B7-437B-B834-B70A935419CA}"/>
          </ac:spMkLst>
        </pc:spChg>
        <pc:picChg chg="add del mod ord">
          <ac:chgData name="jirapar tanglakdee" userId="b1abbf9559489a33" providerId="LiveId" clId="{76DEA94F-A2F8-4962-9503-E1EEDB9F7E0A}" dt="2022-03-13T01:49:15.065" v="2101" actId="478"/>
          <ac:picMkLst>
            <pc:docMk/>
            <pc:sldMk cId="2682250001" sldId="266"/>
            <ac:picMk id="4" creationId="{7D47FAA4-6268-40A6-B88A-54E0573FCEEE}"/>
          </ac:picMkLst>
        </pc:picChg>
        <pc:picChg chg="add mod modCrop">
          <ac:chgData name="jirapar tanglakdee" userId="b1abbf9559489a33" providerId="LiveId" clId="{76DEA94F-A2F8-4962-9503-E1EEDB9F7E0A}" dt="2022-03-13T02:01:13.870" v="2327" actId="1076"/>
          <ac:picMkLst>
            <pc:docMk/>
            <pc:sldMk cId="2682250001" sldId="266"/>
            <ac:picMk id="6" creationId="{4CEB345B-D83B-435E-B92E-C86CB0520EE8}"/>
          </ac:picMkLst>
        </pc:picChg>
        <pc:picChg chg="add del mod modCrop">
          <ac:chgData name="jirapar tanglakdee" userId="b1abbf9559489a33" providerId="LiveId" clId="{76DEA94F-A2F8-4962-9503-E1EEDB9F7E0A}" dt="2022-03-13T03:29:50.424" v="2802" actId="478"/>
          <ac:picMkLst>
            <pc:docMk/>
            <pc:sldMk cId="2682250001" sldId="266"/>
            <ac:picMk id="10" creationId="{DF55D947-084F-4A93-86ED-39F3CD138987}"/>
          </ac:picMkLst>
        </pc:picChg>
        <pc:picChg chg="add">
          <ac:chgData name="jirapar tanglakdee" userId="b1abbf9559489a33" providerId="LiveId" clId="{76DEA94F-A2F8-4962-9503-E1EEDB9F7E0A}" dt="2022-03-13T01:50:07.068" v="2161" actId="26606"/>
          <ac:picMkLst>
            <pc:docMk/>
            <pc:sldMk cId="2682250001" sldId="266"/>
            <ac:picMk id="13" creationId="{41C02D12-B7D5-82D6-B6A7-0428C6AD96CA}"/>
          </ac:picMkLst>
        </pc:picChg>
        <pc:picChg chg="add mod">
          <ac:chgData name="jirapar tanglakdee" userId="b1abbf9559489a33" providerId="LiveId" clId="{76DEA94F-A2F8-4962-9503-E1EEDB9F7E0A}" dt="2022-03-13T03:29:53.788" v="2804" actId="1076"/>
          <ac:picMkLst>
            <pc:docMk/>
            <pc:sldMk cId="2682250001" sldId="266"/>
            <ac:picMk id="14" creationId="{6D9B0020-4C91-477F-819D-113EC704D494}"/>
          </ac:picMkLst>
        </pc:picChg>
      </pc:sldChg>
      <pc:sldChg chg="addSp delSp modSp new mod setBg setClrOvrMap">
        <pc:chgData name="jirapar tanglakdee" userId="b1abbf9559489a33" providerId="LiveId" clId="{76DEA94F-A2F8-4962-9503-E1EEDB9F7E0A}" dt="2022-03-13T19:23:27.323" v="6037" actId="1076"/>
        <pc:sldMkLst>
          <pc:docMk/>
          <pc:sldMk cId="3414342376" sldId="267"/>
        </pc:sldMkLst>
        <pc:spChg chg="del mod">
          <ac:chgData name="jirapar tanglakdee" userId="b1abbf9559489a33" providerId="LiveId" clId="{76DEA94F-A2F8-4962-9503-E1EEDB9F7E0A}" dt="2022-03-13T02:00:53.895" v="2320" actId="478"/>
          <ac:spMkLst>
            <pc:docMk/>
            <pc:sldMk cId="3414342376" sldId="267"/>
            <ac:spMk id="2" creationId="{FDB47653-29DA-47F8-A145-273ADF6ACF55}"/>
          </ac:spMkLst>
        </pc:spChg>
        <pc:spChg chg="del mod">
          <ac:chgData name="jirapar tanglakdee" userId="b1abbf9559489a33" providerId="LiveId" clId="{76DEA94F-A2F8-4962-9503-E1EEDB9F7E0A}" dt="2022-03-13T02:00:54.737" v="2321" actId="478"/>
          <ac:spMkLst>
            <pc:docMk/>
            <pc:sldMk cId="3414342376" sldId="267"/>
            <ac:spMk id="3" creationId="{214AE2BB-A815-42F7-B1E7-34CEE2153542}"/>
          </ac:spMkLst>
        </pc:spChg>
        <pc:spChg chg="add mod">
          <ac:chgData name="jirapar tanglakdee" userId="b1abbf9559489a33" providerId="LiveId" clId="{76DEA94F-A2F8-4962-9503-E1EEDB9F7E0A}" dt="2022-03-13T02:03:30.491" v="2370" actId="1076"/>
          <ac:spMkLst>
            <pc:docMk/>
            <pc:sldMk cId="3414342376" sldId="267"/>
            <ac:spMk id="8" creationId="{ED266A6D-DEC1-411F-9F1E-35002532222E}"/>
          </ac:spMkLst>
        </pc:spChg>
        <pc:spChg chg="add mod">
          <ac:chgData name="jirapar tanglakdee" userId="b1abbf9559489a33" providerId="LiveId" clId="{76DEA94F-A2F8-4962-9503-E1EEDB9F7E0A}" dt="2022-03-13T19:23:27.323" v="6037" actId="1076"/>
          <ac:spMkLst>
            <pc:docMk/>
            <pc:sldMk cId="3414342376" sldId="267"/>
            <ac:spMk id="9" creationId="{B12F47F0-A76D-4743-A893-CFD1BF2D1846}"/>
          </ac:spMkLst>
        </pc:spChg>
        <pc:spChg chg="add">
          <ac:chgData name="jirapar tanglakdee" userId="b1abbf9559489a33" providerId="LiveId" clId="{76DEA94F-A2F8-4962-9503-E1EEDB9F7E0A}" dt="2022-03-13T02:00:45.300" v="2318" actId="26606"/>
          <ac:spMkLst>
            <pc:docMk/>
            <pc:sldMk cId="3414342376" sldId="267"/>
            <ac:spMk id="10" creationId="{16EA23B6-4B44-4D76-87BA-D81CE35EDB73}"/>
          </ac:spMkLst>
        </pc:spChg>
        <pc:spChg chg="add">
          <ac:chgData name="jirapar tanglakdee" userId="b1abbf9559489a33" providerId="LiveId" clId="{76DEA94F-A2F8-4962-9503-E1EEDB9F7E0A}" dt="2022-03-13T02:00:45.300" v="2318" actId="26606"/>
          <ac:spMkLst>
            <pc:docMk/>
            <pc:sldMk cId="3414342376" sldId="267"/>
            <ac:spMk id="12" creationId="{2EEEAE0B-25B7-437B-B834-B70A935419CA}"/>
          </ac:spMkLst>
        </pc:spChg>
        <pc:picChg chg="add del mod">
          <ac:chgData name="jirapar tanglakdee" userId="b1abbf9559489a33" providerId="LiveId" clId="{76DEA94F-A2F8-4962-9503-E1EEDB9F7E0A}" dt="2022-03-13T02:00:35.443" v="2313" actId="478"/>
          <ac:picMkLst>
            <pc:docMk/>
            <pc:sldMk cId="3414342376" sldId="267"/>
            <ac:picMk id="4" creationId="{0B9674ED-05FC-43D3-BF33-1DF705B5770C}"/>
          </ac:picMkLst>
        </pc:picChg>
        <pc:picChg chg="add mod ord">
          <ac:chgData name="jirapar tanglakdee" userId="b1abbf9559489a33" providerId="LiveId" clId="{76DEA94F-A2F8-4962-9503-E1EEDB9F7E0A}" dt="2022-03-13T02:00:45.300" v="2318" actId="26606"/>
          <ac:picMkLst>
            <pc:docMk/>
            <pc:sldMk cId="3414342376" sldId="267"/>
            <ac:picMk id="5" creationId="{A2E72F14-8628-4967-904D-2019DB138EEF}"/>
          </ac:picMkLst>
        </pc:picChg>
        <pc:picChg chg="add mod">
          <ac:chgData name="jirapar tanglakdee" userId="b1abbf9559489a33" providerId="LiveId" clId="{76DEA94F-A2F8-4962-9503-E1EEDB9F7E0A}" dt="2022-03-13T02:03:20.322" v="2369" actId="1076"/>
          <ac:picMkLst>
            <pc:docMk/>
            <pc:sldMk cId="3414342376" sldId="267"/>
            <ac:picMk id="7" creationId="{E2191B1F-A12B-43AC-B02D-4C1CE74EDEBA}"/>
          </ac:picMkLst>
        </pc:picChg>
        <pc:picChg chg="add del mod modCrop">
          <ac:chgData name="jirapar tanglakdee" userId="b1abbf9559489a33" providerId="LiveId" clId="{76DEA94F-A2F8-4962-9503-E1EEDB9F7E0A}" dt="2022-03-13T04:17:28.723" v="2805" actId="478"/>
          <ac:picMkLst>
            <pc:docMk/>
            <pc:sldMk cId="3414342376" sldId="267"/>
            <ac:picMk id="13" creationId="{5E9221A4-2235-44FB-BDDB-754FCED85C0E}"/>
          </ac:picMkLst>
        </pc:picChg>
        <pc:picChg chg="add mod">
          <ac:chgData name="jirapar tanglakdee" userId="b1abbf9559489a33" providerId="LiveId" clId="{76DEA94F-A2F8-4962-9503-E1EEDB9F7E0A}" dt="2022-03-13T04:17:38.028" v="2810" actId="1076"/>
          <ac:picMkLst>
            <pc:docMk/>
            <pc:sldMk cId="3414342376" sldId="267"/>
            <ac:picMk id="15" creationId="{6F08AD16-A18D-4DA5-B2C9-564D5BB53491}"/>
          </ac:picMkLst>
        </pc:picChg>
      </pc:sldChg>
      <pc:sldChg chg="addSp modSp new del mod setBg setClrOvrMap">
        <pc:chgData name="jirapar tanglakdee" userId="b1abbf9559489a33" providerId="LiveId" clId="{76DEA94F-A2F8-4962-9503-E1EEDB9F7E0A}" dt="2022-03-13T01:56:08.513" v="2229" actId="47"/>
        <pc:sldMkLst>
          <pc:docMk/>
          <pc:sldMk cId="1540208820" sldId="268"/>
        </pc:sldMkLst>
        <pc:spChg chg="mod">
          <ac:chgData name="jirapar tanglakdee" userId="b1abbf9559489a33" providerId="LiveId" clId="{76DEA94F-A2F8-4962-9503-E1EEDB9F7E0A}" dt="2022-03-13T01:56:01.761" v="2228" actId="26606"/>
          <ac:spMkLst>
            <pc:docMk/>
            <pc:sldMk cId="1540208820" sldId="268"/>
            <ac:spMk id="2" creationId="{7BE376C6-34DB-4B80-916B-1D88E2536819}"/>
          </ac:spMkLst>
        </pc:spChg>
        <pc:spChg chg="mod">
          <ac:chgData name="jirapar tanglakdee" userId="b1abbf9559489a33" providerId="LiveId" clId="{76DEA94F-A2F8-4962-9503-E1EEDB9F7E0A}" dt="2022-03-13T01:56:01.761" v="2228" actId="26606"/>
          <ac:spMkLst>
            <pc:docMk/>
            <pc:sldMk cId="1540208820" sldId="268"/>
            <ac:spMk id="3" creationId="{DB9A6467-645A-4928-ADFD-A7E6A2DB27A3}"/>
          </ac:spMkLst>
        </pc:spChg>
        <pc:spChg chg="add">
          <ac:chgData name="jirapar tanglakdee" userId="b1abbf9559489a33" providerId="LiveId" clId="{76DEA94F-A2F8-4962-9503-E1EEDB9F7E0A}" dt="2022-03-13T01:56:01.761" v="2228" actId="26606"/>
          <ac:spMkLst>
            <pc:docMk/>
            <pc:sldMk cId="1540208820" sldId="268"/>
            <ac:spMk id="9" creationId="{16EA23B6-4B44-4D76-87BA-D81CE35EDB73}"/>
          </ac:spMkLst>
        </pc:spChg>
        <pc:spChg chg="add">
          <ac:chgData name="jirapar tanglakdee" userId="b1abbf9559489a33" providerId="LiveId" clId="{76DEA94F-A2F8-4962-9503-E1EEDB9F7E0A}" dt="2022-03-13T01:56:01.761" v="2228" actId="26606"/>
          <ac:spMkLst>
            <pc:docMk/>
            <pc:sldMk cId="1540208820" sldId="268"/>
            <ac:spMk id="11" creationId="{2EEEAE0B-25B7-437B-B834-B70A935419CA}"/>
          </ac:spMkLst>
        </pc:spChg>
        <pc:picChg chg="add mod ord">
          <ac:chgData name="jirapar tanglakdee" userId="b1abbf9559489a33" providerId="LiveId" clId="{76DEA94F-A2F8-4962-9503-E1EEDB9F7E0A}" dt="2022-03-13T01:56:01.761" v="2228" actId="26606"/>
          <ac:picMkLst>
            <pc:docMk/>
            <pc:sldMk cId="1540208820" sldId="268"/>
            <ac:picMk id="4" creationId="{F4C1086A-176F-4D32-8FC2-47EB24BDBCCB}"/>
          </ac:picMkLst>
        </pc:picChg>
      </pc:sldChg>
      <pc:sldChg chg="addSp delSp modSp new del mod ord setBg setClrOvrMap">
        <pc:chgData name="jirapar tanglakdee" userId="b1abbf9559489a33" providerId="LiveId" clId="{76DEA94F-A2F8-4962-9503-E1EEDB9F7E0A}" dt="2022-03-13T01:59:13.912" v="2292" actId="47"/>
        <pc:sldMkLst>
          <pc:docMk/>
          <pc:sldMk cId="2786741281" sldId="268"/>
        </pc:sldMkLst>
        <pc:spChg chg="del mod ord">
          <ac:chgData name="jirapar tanglakdee" userId="b1abbf9559489a33" providerId="LiveId" clId="{76DEA94F-A2F8-4962-9503-E1EEDB9F7E0A}" dt="2022-03-13T01:58:24.955" v="2267" actId="478"/>
          <ac:spMkLst>
            <pc:docMk/>
            <pc:sldMk cId="2786741281" sldId="268"/>
            <ac:spMk id="2" creationId="{57877F47-BA50-4BA0-9EFB-96BD78909105}"/>
          </ac:spMkLst>
        </pc:spChg>
        <pc:spChg chg="del mod">
          <ac:chgData name="jirapar tanglakdee" userId="b1abbf9559489a33" providerId="LiveId" clId="{76DEA94F-A2F8-4962-9503-E1EEDB9F7E0A}" dt="2022-03-13T01:58:01.048" v="2251" actId="26606"/>
          <ac:spMkLst>
            <pc:docMk/>
            <pc:sldMk cId="2786741281" sldId="268"/>
            <ac:spMk id="3" creationId="{761C3614-51A6-4D36-A3D5-A14B473F5DDC}"/>
          </ac:spMkLst>
        </pc:spChg>
        <pc:spChg chg="add del mod">
          <ac:chgData name="jirapar tanglakdee" userId="b1abbf9559489a33" providerId="LiveId" clId="{76DEA94F-A2F8-4962-9503-E1EEDB9F7E0A}" dt="2022-03-13T01:58:33.839" v="2279" actId="478"/>
          <ac:spMkLst>
            <pc:docMk/>
            <pc:sldMk cId="2786741281" sldId="268"/>
            <ac:spMk id="6" creationId="{41832C39-1676-40DE-AAED-CE8F5715A2BB}"/>
          </ac:spMkLst>
        </pc:spChg>
        <pc:spChg chg="add del mod">
          <ac:chgData name="jirapar tanglakdee" userId="b1abbf9559489a33" providerId="LiveId" clId="{76DEA94F-A2F8-4962-9503-E1EEDB9F7E0A}" dt="2022-03-13T01:58:40.394" v="2284" actId="478"/>
          <ac:spMkLst>
            <pc:docMk/>
            <pc:sldMk cId="2786741281" sldId="268"/>
            <ac:spMk id="8" creationId="{B710E0FD-84BF-4CBE-A131-62386A752BCB}"/>
          </ac:spMkLst>
        </pc:spChg>
        <pc:spChg chg="add del">
          <ac:chgData name="jirapar tanglakdee" userId="b1abbf9559489a33" providerId="LiveId" clId="{76DEA94F-A2F8-4962-9503-E1EEDB9F7E0A}" dt="2022-03-13T01:58:01.048" v="2251" actId="26606"/>
          <ac:spMkLst>
            <pc:docMk/>
            <pc:sldMk cId="2786741281" sldId="268"/>
            <ac:spMk id="9" creationId="{9AA72BD9-2C5A-4EDC-931F-5AA08EACA0F3}"/>
          </ac:spMkLst>
        </pc:spChg>
        <pc:spChg chg="add del mod">
          <ac:chgData name="jirapar tanglakdee" userId="b1abbf9559489a33" providerId="LiveId" clId="{76DEA94F-A2F8-4962-9503-E1EEDB9F7E0A}" dt="2022-03-13T01:58:38.042" v="2283" actId="478"/>
          <ac:spMkLst>
            <pc:docMk/>
            <pc:sldMk cId="2786741281" sldId="268"/>
            <ac:spMk id="10" creationId="{FD15FD53-654B-4735-ABBA-1B50E448E348}"/>
          </ac:spMkLst>
        </pc:spChg>
        <pc:spChg chg="add del">
          <ac:chgData name="jirapar tanglakdee" userId="b1abbf9559489a33" providerId="LiveId" clId="{76DEA94F-A2F8-4962-9503-E1EEDB9F7E0A}" dt="2022-03-13T01:58:01.048" v="2251" actId="26606"/>
          <ac:spMkLst>
            <pc:docMk/>
            <pc:sldMk cId="2786741281" sldId="268"/>
            <ac:spMk id="11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3T01:58:01.048" v="2251" actId="26606"/>
          <ac:spMkLst>
            <pc:docMk/>
            <pc:sldMk cId="2786741281" sldId="268"/>
            <ac:spMk id="13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3T01:58:01.048" v="2251" actId="26606"/>
          <ac:spMkLst>
            <pc:docMk/>
            <pc:sldMk cId="2786741281" sldId="268"/>
            <ac:spMk id="15" creationId="{7A5F0580-5EE9-419F-96EE-B6529EF6E7D0}"/>
          </ac:spMkLst>
        </pc:spChg>
        <pc:spChg chg="add mod">
          <ac:chgData name="jirapar tanglakdee" userId="b1abbf9559489a33" providerId="LiveId" clId="{76DEA94F-A2F8-4962-9503-E1EEDB9F7E0A}" dt="2022-03-13T01:58:42.525" v="2286" actId="1076"/>
          <ac:spMkLst>
            <pc:docMk/>
            <pc:sldMk cId="2786741281" sldId="268"/>
            <ac:spMk id="16" creationId="{74FA2560-69E7-45CB-97E9-3F91B9006C6F}"/>
          </ac:spMkLst>
        </pc:spChg>
        <pc:spChg chg="add mod">
          <ac:chgData name="jirapar tanglakdee" userId="b1abbf9559489a33" providerId="LiveId" clId="{76DEA94F-A2F8-4962-9503-E1EEDB9F7E0A}" dt="2022-03-13T01:58:11.256" v="2254"/>
          <ac:spMkLst>
            <pc:docMk/>
            <pc:sldMk cId="2786741281" sldId="268"/>
            <ac:spMk id="17" creationId="{82392648-E766-462E-A20C-D03A5B023984}"/>
          </ac:spMkLst>
        </pc:spChg>
        <pc:spChg chg="add mod">
          <ac:chgData name="jirapar tanglakdee" userId="b1abbf9559489a33" providerId="LiveId" clId="{76DEA94F-A2F8-4962-9503-E1EEDB9F7E0A}" dt="2022-03-13T01:58:11.256" v="2254"/>
          <ac:spMkLst>
            <pc:docMk/>
            <pc:sldMk cId="2786741281" sldId="268"/>
            <ac:spMk id="18" creationId="{1305C5BF-1CFC-417D-B407-8E9973B77606}"/>
          </ac:spMkLst>
        </pc:spChg>
        <pc:spChg chg="add del">
          <ac:chgData name="jirapar tanglakdee" userId="b1abbf9559489a33" providerId="LiveId" clId="{76DEA94F-A2F8-4962-9503-E1EEDB9F7E0A}" dt="2022-03-13T01:58:01.032" v="2250" actId="26606"/>
          <ac:spMkLst>
            <pc:docMk/>
            <pc:sldMk cId="2786741281" sldId="268"/>
            <ac:spMk id="71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3T01:58:01.032" v="2250" actId="26606"/>
          <ac:spMkLst>
            <pc:docMk/>
            <pc:sldMk cId="2786741281" sldId="268"/>
            <ac:spMk id="73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3T01:58:01.032" v="2250" actId="26606"/>
          <ac:spMkLst>
            <pc:docMk/>
            <pc:sldMk cId="2786741281" sldId="268"/>
            <ac:spMk id="75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3T01:58:01.032" v="2250" actId="26606"/>
          <ac:spMkLst>
            <pc:docMk/>
            <pc:sldMk cId="2786741281" sldId="268"/>
            <ac:spMk id="77" creationId="{7A5F0580-5EE9-419F-96EE-B6529EF6E7D0}"/>
          </ac:spMkLst>
        </pc:spChg>
        <pc:spChg chg="add">
          <ac:chgData name="jirapar tanglakdee" userId="b1abbf9559489a33" providerId="LiveId" clId="{76DEA94F-A2F8-4962-9503-E1EEDB9F7E0A}" dt="2022-03-13T01:58:01.048" v="2251" actId="26606"/>
          <ac:spMkLst>
            <pc:docMk/>
            <pc:sldMk cId="2786741281" sldId="268"/>
            <ac:spMk id="7172" creationId="{D928DD85-BB99-450D-A702-2683E0296282}"/>
          </ac:spMkLst>
        </pc:spChg>
        <pc:spChg chg="add">
          <ac:chgData name="jirapar tanglakdee" userId="b1abbf9559489a33" providerId="LiveId" clId="{76DEA94F-A2F8-4962-9503-E1EEDB9F7E0A}" dt="2022-03-13T01:58:01.048" v="2251" actId="26606"/>
          <ac:spMkLst>
            <pc:docMk/>
            <pc:sldMk cId="2786741281" sldId="268"/>
            <ac:spMk id="7173" creationId="{240E5BD2-4019-4012-A1AA-628900E659E9}"/>
          </ac:spMkLst>
        </pc:spChg>
        <pc:picChg chg="add del mod ord">
          <ac:chgData name="jirapar tanglakdee" userId="b1abbf9559489a33" providerId="LiveId" clId="{76DEA94F-A2F8-4962-9503-E1EEDB9F7E0A}" dt="2022-03-13T01:57:47.616" v="2247" actId="478"/>
          <ac:picMkLst>
            <pc:docMk/>
            <pc:sldMk cId="2786741281" sldId="268"/>
            <ac:picMk id="4" creationId="{BCC4CF17-35A6-48E5-BFB4-F9DFB33618A4}"/>
          </ac:picMkLst>
        </pc:picChg>
        <pc:picChg chg="add del mod ord">
          <ac:chgData name="jirapar tanglakdee" userId="b1abbf9559489a33" providerId="LiveId" clId="{76DEA94F-A2F8-4962-9503-E1EEDB9F7E0A}" dt="2022-03-13T01:58:38.042" v="2283" actId="478"/>
          <ac:picMkLst>
            <pc:docMk/>
            <pc:sldMk cId="2786741281" sldId="268"/>
            <ac:picMk id="7170" creationId="{5C7D52C8-558E-4619-8AE4-FAEC5CF37E3E}"/>
          </ac:picMkLst>
        </pc:picChg>
      </pc:sldChg>
      <pc:sldChg chg="addSp delSp modSp new mod setBg setClrOvrMap">
        <pc:chgData name="jirapar tanglakdee" userId="b1abbf9559489a33" providerId="LiveId" clId="{76DEA94F-A2F8-4962-9503-E1EEDB9F7E0A}" dt="2022-03-13T19:24:07.134" v="6043" actId="1076"/>
        <pc:sldMkLst>
          <pc:docMk/>
          <pc:sldMk cId="2363415551" sldId="269"/>
        </pc:sldMkLst>
        <pc:spChg chg="del mod">
          <ac:chgData name="jirapar tanglakdee" userId="b1abbf9559489a33" providerId="LiveId" clId="{76DEA94F-A2F8-4962-9503-E1EEDB9F7E0A}" dt="2022-03-13T01:59:22.606" v="2295" actId="478"/>
          <ac:spMkLst>
            <pc:docMk/>
            <pc:sldMk cId="2363415551" sldId="269"/>
            <ac:spMk id="2" creationId="{470AFC80-9F18-411E-B1B1-8EDBFCE484E0}"/>
          </ac:spMkLst>
        </pc:spChg>
        <pc:spChg chg="del mod">
          <ac:chgData name="jirapar tanglakdee" userId="b1abbf9559489a33" providerId="LiveId" clId="{76DEA94F-A2F8-4962-9503-E1EEDB9F7E0A}" dt="2022-03-13T01:59:25.566" v="2296" actId="478"/>
          <ac:spMkLst>
            <pc:docMk/>
            <pc:sldMk cId="2363415551" sldId="269"/>
            <ac:spMk id="3" creationId="{EF2F8A98-7B95-458E-BE98-5F20E58345B2}"/>
          </ac:spMkLst>
        </pc:spChg>
        <pc:spChg chg="add mod">
          <ac:chgData name="jirapar tanglakdee" userId="b1abbf9559489a33" providerId="LiveId" clId="{76DEA94F-A2F8-4962-9503-E1EEDB9F7E0A}" dt="2022-03-13T19:23:59.786" v="6042" actId="1076"/>
          <ac:spMkLst>
            <pc:docMk/>
            <pc:sldMk cId="2363415551" sldId="269"/>
            <ac:spMk id="7" creationId="{6564DB13-D7F2-477A-B04F-579D99CE0434}"/>
          </ac:spMkLst>
        </pc:spChg>
        <pc:spChg chg="add mod">
          <ac:chgData name="jirapar tanglakdee" userId="b1abbf9559489a33" providerId="LiveId" clId="{76DEA94F-A2F8-4962-9503-E1EEDB9F7E0A}" dt="2022-03-13T19:23:55.629" v="6041" actId="1076"/>
          <ac:spMkLst>
            <pc:docMk/>
            <pc:sldMk cId="2363415551" sldId="269"/>
            <ac:spMk id="8" creationId="{ADAF9DAA-9375-412E-A400-824FF436B184}"/>
          </ac:spMkLst>
        </pc:spChg>
        <pc:spChg chg="add">
          <ac:chgData name="jirapar tanglakdee" userId="b1abbf9559489a33" providerId="LiveId" clId="{76DEA94F-A2F8-4962-9503-E1EEDB9F7E0A}" dt="2022-03-13T01:59:09.784" v="2291" actId="26606"/>
          <ac:spMkLst>
            <pc:docMk/>
            <pc:sldMk cId="2363415551" sldId="269"/>
            <ac:spMk id="9" creationId="{16EA23B6-4B44-4D76-87BA-D81CE35EDB73}"/>
          </ac:spMkLst>
        </pc:spChg>
        <pc:spChg chg="add mod">
          <ac:chgData name="jirapar tanglakdee" userId="b1abbf9559489a33" providerId="LiveId" clId="{76DEA94F-A2F8-4962-9503-E1EEDB9F7E0A}" dt="2022-03-13T19:23:55.629" v="6041" actId="1076"/>
          <ac:spMkLst>
            <pc:docMk/>
            <pc:sldMk cId="2363415551" sldId="269"/>
            <ac:spMk id="10" creationId="{E7605DB6-7422-469D-B824-E4BF497ED3A9}"/>
          </ac:spMkLst>
        </pc:spChg>
        <pc:spChg chg="add">
          <ac:chgData name="jirapar tanglakdee" userId="b1abbf9559489a33" providerId="LiveId" clId="{76DEA94F-A2F8-4962-9503-E1EEDB9F7E0A}" dt="2022-03-13T01:59:09.784" v="2291" actId="26606"/>
          <ac:spMkLst>
            <pc:docMk/>
            <pc:sldMk cId="2363415551" sldId="269"/>
            <ac:spMk id="11" creationId="{2EEEAE0B-25B7-437B-B834-B70A935419CA}"/>
          </ac:spMkLst>
        </pc:spChg>
        <pc:picChg chg="add mod ord">
          <ac:chgData name="jirapar tanglakdee" userId="b1abbf9559489a33" providerId="LiveId" clId="{76DEA94F-A2F8-4962-9503-E1EEDB9F7E0A}" dt="2022-03-13T01:59:09.784" v="2291" actId="26606"/>
          <ac:picMkLst>
            <pc:docMk/>
            <pc:sldMk cId="2363415551" sldId="269"/>
            <ac:picMk id="4" creationId="{8F57D4AD-DED4-4A59-BC6E-7E8C80343D92}"/>
          </ac:picMkLst>
        </pc:picChg>
        <pc:picChg chg="add mod">
          <ac:chgData name="jirapar tanglakdee" userId="b1abbf9559489a33" providerId="LiveId" clId="{76DEA94F-A2F8-4962-9503-E1EEDB9F7E0A}" dt="2022-03-13T19:24:07.134" v="6043" actId="1076"/>
          <ac:picMkLst>
            <pc:docMk/>
            <pc:sldMk cId="2363415551" sldId="269"/>
            <ac:picMk id="12" creationId="{98BA5F51-4239-4A2D-A2EB-8FE805ADE08D}"/>
          </ac:picMkLst>
        </pc:picChg>
      </pc:sldChg>
      <pc:sldChg chg="addSp delSp add del setBg delDesignElem">
        <pc:chgData name="jirapar tanglakdee" userId="b1abbf9559489a33" providerId="LiveId" clId="{76DEA94F-A2F8-4962-9503-E1EEDB9F7E0A}" dt="2022-03-13T02:00:37.319" v="2316"/>
        <pc:sldMkLst>
          <pc:docMk/>
          <pc:sldMk cId="2467209720" sldId="270"/>
        </pc:sldMkLst>
        <pc:spChg chg="add del">
          <ac:chgData name="jirapar tanglakdee" userId="b1abbf9559489a33" providerId="LiveId" clId="{76DEA94F-A2F8-4962-9503-E1EEDB9F7E0A}" dt="2022-03-13T02:00:37.319" v="2316"/>
          <ac:spMkLst>
            <pc:docMk/>
            <pc:sldMk cId="2467209720" sldId="270"/>
            <ac:spMk id="17" creationId="{16EA23B6-4B44-4D76-87BA-D81CE35EDB73}"/>
          </ac:spMkLst>
        </pc:spChg>
        <pc:spChg chg="add del">
          <ac:chgData name="jirapar tanglakdee" userId="b1abbf9559489a33" providerId="LiveId" clId="{76DEA94F-A2F8-4962-9503-E1EEDB9F7E0A}" dt="2022-03-13T02:00:37.319" v="2316"/>
          <ac:spMkLst>
            <pc:docMk/>
            <pc:sldMk cId="2467209720" sldId="270"/>
            <ac:spMk id="19" creationId="{2EEEAE0B-25B7-437B-B834-B70A935419CA}"/>
          </ac:spMkLst>
        </pc:spChg>
      </pc:sldChg>
      <pc:sldChg chg="addSp delSp modSp new mod setBg addAnim delAnim setClrOvrMap">
        <pc:chgData name="jirapar tanglakdee" userId="b1abbf9559489a33" providerId="LiveId" clId="{76DEA94F-A2F8-4962-9503-E1EEDB9F7E0A}" dt="2022-03-13T19:23:19.194" v="6036" actId="20577"/>
        <pc:sldMkLst>
          <pc:docMk/>
          <pc:sldMk cId="3609142890" sldId="270"/>
        </pc:sldMkLst>
        <pc:spChg chg="del mod">
          <ac:chgData name="jirapar tanglakdee" userId="b1abbf9559489a33" providerId="LiveId" clId="{76DEA94F-A2F8-4962-9503-E1EEDB9F7E0A}" dt="2022-03-13T02:04:26.757" v="2374"/>
          <ac:spMkLst>
            <pc:docMk/>
            <pc:sldMk cId="3609142890" sldId="270"/>
            <ac:spMk id="2" creationId="{1C0040E0-DF39-4CB8-B8C6-6A6146BAC539}"/>
          </ac:spMkLst>
        </pc:spChg>
        <pc:spChg chg="mod ord">
          <ac:chgData name="jirapar tanglakdee" userId="b1abbf9559489a33" providerId="LiveId" clId="{76DEA94F-A2F8-4962-9503-E1EEDB9F7E0A}" dt="2022-03-13T19:23:19.194" v="6036" actId="20577"/>
          <ac:spMkLst>
            <pc:docMk/>
            <pc:sldMk cId="3609142890" sldId="270"/>
            <ac:spMk id="3" creationId="{FD882292-89BE-4550-8C1C-0D97ABCB527A}"/>
          </ac:spMkLst>
        </pc:spChg>
        <pc:spChg chg="add mod">
          <ac:chgData name="jirapar tanglakdee" userId="b1abbf9559489a33" providerId="LiveId" clId="{76DEA94F-A2F8-4962-9503-E1EEDB9F7E0A}" dt="2022-03-13T02:07:01.197" v="2489" actId="1076"/>
          <ac:spMkLst>
            <pc:docMk/>
            <pc:sldMk cId="3609142890" sldId="270"/>
            <ac:spMk id="7" creationId="{21A10CE8-0617-4F8B-8A8B-1F2D5C9D7F6C}"/>
          </ac:spMkLst>
        </pc:spChg>
        <pc:spChg chg="add del">
          <ac:chgData name="jirapar tanglakdee" userId="b1abbf9559489a33" providerId="LiveId" clId="{76DEA94F-A2F8-4962-9503-E1EEDB9F7E0A}" dt="2022-03-13T02:06:20.394" v="2436" actId="26606"/>
          <ac:spMkLst>
            <pc:docMk/>
            <pc:sldMk cId="3609142890" sldId="270"/>
            <ac:spMk id="71" creationId="{16EA23B6-4B44-4D76-87BA-D81CE35EDB73}"/>
          </ac:spMkLst>
        </pc:spChg>
        <pc:spChg chg="add del">
          <ac:chgData name="jirapar tanglakdee" userId="b1abbf9559489a33" providerId="LiveId" clId="{76DEA94F-A2F8-4962-9503-E1EEDB9F7E0A}" dt="2022-03-13T02:06:20.394" v="2436" actId="26606"/>
          <ac:spMkLst>
            <pc:docMk/>
            <pc:sldMk cId="3609142890" sldId="270"/>
            <ac:spMk id="73" creationId="{2EEEAE0B-25B7-437B-B834-B70A935419CA}"/>
          </ac:spMkLst>
        </pc:spChg>
        <pc:spChg chg="add del">
          <ac:chgData name="jirapar tanglakdee" userId="b1abbf9559489a33" providerId="LiveId" clId="{76DEA94F-A2F8-4962-9503-E1EEDB9F7E0A}" dt="2022-03-13T02:06:20.394" v="2436" actId="26606"/>
          <ac:spMkLst>
            <pc:docMk/>
            <pc:sldMk cId="3609142890" sldId="270"/>
            <ac:spMk id="135" creationId="{526E0BFB-CDF1-4990-8C11-AC849311E0A8}"/>
          </ac:spMkLst>
        </pc:spChg>
        <pc:spChg chg="add del">
          <ac:chgData name="jirapar tanglakdee" userId="b1abbf9559489a33" providerId="LiveId" clId="{76DEA94F-A2F8-4962-9503-E1EEDB9F7E0A}" dt="2022-03-13T02:06:20.394" v="2436" actId="26606"/>
          <ac:spMkLst>
            <pc:docMk/>
            <pc:sldMk cId="3609142890" sldId="270"/>
            <ac:spMk id="137" creationId="{6069A1F8-9BEB-4786-9694-FC48B2D75D21}"/>
          </ac:spMkLst>
        </pc:spChg>
        <pc:spChg chg="add del">
          <ac:chgData name="jirapar tanglakdee" userId="b1abbf9559489a33" providerId="LiveId" clId="{76DEA94F-A2F8-4962-9503-E1EEDB9F7E0A}" dt="2022-03-13T02:06:20.394" v="2436" actId="26606"/>
          <ac:spMkLst>
            <pc:docMk/>
            <pc:sldMk cId="3609142890" sldId="270"/>
            <ac:spMk id="139" creationId="{AF2F604E-43BE-4DC3-B983-E071523364F8}"/>
          </ac:spMkLst>
        </pc:spChg>
        <pc:spChg chg="add del">
          <ac:chgData name="jirapar tanglakdee" userId="b1abbf9559489a33" providerId="LiveId" clId="{76DEA94F-A2F8-4962-9503-E1EEDB9F7E0A}" dt="2022-03-13T02:06:20.394" v="2436" actId="26606"/>
          <ac:spMkLst>
            <pc:docMk/>
            <pc:sldMk cId="3609142890" sldId="270"/>
            <ac:spMk id="141" creationId="{08C9B587-E65E-4B52-B37C-ABEBB6E87928}"/>
          </ac:spMkLst>
        </pc:spChg>
        <pc:picChg chg="add mod ord">
          <ac:chgData name="jirapar tanglakdee" userId="b1abbf9559489a33" providerId="LiveId" clId="{76DEA94F-A2F8-4962-9503-E1EEDB9F7E0A}" dt="2022-03-13T02:06:20.394" v="2436" actId="26606"/>
          <ac:picMkLst>
            <pc:docMk/>
            <pc:sldMk cId="3609142890" sldId="270"/>
            <ac:picMk id="8194" creationId="{1CD59EB5-6BBE-40F4-81A3-68C354711F45}"/>
          </ac:picMkLst>
        </pc:picChg>
      </pc:sldChg>
      <pc:sldChg chg="addSp delSp modSp new del mod setBg setClrOvrMap">
        <pc:chgData name="jirapar tanglakdee" userId="b1abbf9559489a33" providerId="LiveId" clId="{76DEA94F-A2F8-4962-9503-E1EEDB9F7E0A}" dt="2022-03-13T02:38:52.522" v="2714" actId="47"/>
        <pc:sldMkLst>
          <pc:docMk/>
          <pc:sldMk cId="3485814684" sldId="271"/>
        </pc:sldMkLst>
        <pc:spChg chg="del mod">
          <ac:chgData name="jirapar tanglakdee" userId="b1abbf9559489a33" providerId="LiveId" clId="{76DEA94F-A2F8-4962-9503-E1EEDB9F7E0A}" dt="2022-03-13T02:30:26.916" v="2522" actId="478"/>
          <ac:spMkLst>
            <pc:docMk/>
            <pc:sldMk cId="3485814684" sldId="271"/>
            <ac:spMk id="2" creationId="{85DAA997-2D5D-4DFD-8456-70A5A79F8A26}"/>
          </ac:spMkLst>
        </pc:spChg>
        <pc:spChg chg="del mod">
          <ac:chgData name="jirapar tanglakdee" userId="b1abbf9559489a33" providerId="LiveId" clId="{76DEA94F-A2F8-4962-9503-E1EEDB9F7E0A}" dt="2022-03-13T02:29:05.295" v="2494"/>
          <ac:spMkLst>
            <pc:docMk/>
            <pc:sldMk cId="3485814684" sldId="271"/>
            <ac:spMk id="3" creationId="{3BB25E36-253C-42D0-9AE2-995E6261F8B2}"/>
          </ac:spMkLst>
        </pc:spChg>
        <pc:spChg chg="add mod ord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7" creationId="{CDDC0473-11E7-4043-B08C-49B6719B04D6}"/>
          </ac:spMkLst>
        </pc:spChg>
        <pc:spChg chg="add del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8" creationId="{EA67B5B4-3A24-436E-B663-1B2EBFF8A0CD}"/>
          </ac:spMkLst>
        </pc:spChg>
        <pc:spChg chg="add del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10" creationId="{987FDF89-C993-41F4-A1B8-DBAFF16008A9}"/>
          </ac:spMkLst>
        </pc:spChg>
        <pc:spChg chg="add del mod">
          <ac:chgData name="jirapar tanglakdee" userId="b1abbf9559489a33" providerId="LiveId" clId="{76DEA94F-A2F8-4962-9503-E1EEDB9F7E0A}" dt="2022-03-13T02:36:53.802" v="2685"/>
          <ac:spMkLst>
            <pc:docMk/>
            <pc:sldMk cId="3485814684" sldId="271"/>
            <ac:spMk id="11" creationId="{0EDDF08A-6032-4397-B7DA-B2D1065627A0}"/>
          </ac:spMkLst>
        </pc:spChg>
        <pc:spChg chg="add del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12" creationId="{64E585EA-75FD-4025-8270-F66A58A15CDA}"/>
          </ac:spMkLst>
        </pc:spChg>
        <pc:spChg chg="add del">
          <ac:chgData name="jirapar tanglakdee" userId="b1abbf9559489a33" providerId="LiveId" clId="{76DEA94F-A2F8-4962-9503-E1EEDB9F7E0A}" dt="2022-03-13T02:32:07.742" v="2565" actId="26606"/>
          <ac:spMkLst>
            <pc:docMk/>
            <pc:sldMk cId="3485814684" sldId="271"/>
            <ac:spMk id="14" creationId="{5A0118C5-4F8D-4CF4-BADD-53FEACC6C42A}"/>
          </ac:spMkLst>
        </pc:spChg>
        <pc:spChg chg="add del">
          <ac:chgData name="jirapar tanglakdee" userId="b1abbf9559489a33" providerId="LiveId" clId="{76DEA94F-A2F8-4962-9503-E1EEDB9F7E0A}" dt="2022-03-13T02:32:07.742" v="2565" actId="26606"/>
          <ac:spMkLst>
            <pc:docMk/>
            <pc:sldMk cId="3485814684" sldId="271"/>
            <ac:spMk id="15" creationId="{F98F79A4-A6C7-4101-B1E9-27E05CB7CFA0}"/>
          </ac:spMkLst>
        </pc:spChg>
        <pc:spChg chg="add del">
          <ac:chgData name="jirapar tanglakdee" userId="b1abbf9559489a33" providerId="LiveId" clId="{76DEA94F-A2F8-4962-9503-E1EEDB9F7E0A}" dt="2022-03-13T02:30:06.167" v="2507" actId="26606"/>
          <ac:spMkLst>
            <pc:docMk/>
            <pc:sldMk cId="3485814684" sldId="271"/>
            <ac:spMk id="16" creationId="{124E510C-A11B-51EA-2FEC-E625AE9A1FB7}"/>
          </ac:spMkLst>
        </pc:spChg>
        <pc:spChg chg="add del">
          <ac:chgData name="jirapar tanglakdee" userId="b1abbf9559489a33" providerId="LiveId" clId="{76DEA94F-A2F8-4962-9503-E1EEDB9F7E0A}" dt="2022-03-13T02:32:07.742" v="2565" actId="26606"/>
          <ac:spMkLst>
            <pc:docMk/>
            <pc:sldMk cId="3485814684" sldId="271"/>
            <ac:spMk id="17" creationId="{79AFCB35-9C04-4524-A0B1-57FF6865D013}"/>
          </ac:spMkLst>
        </pc:spChg>
        <pc:spChg chg="add del">
          <ac:chgData name="jirapar tanglakdee" userId="b1abbf9559489a33" providerId="LiveId" clId="{76DEA94F-A2F8-4962-9503-E1EEDB9F7E0A}" dt="2022-03-13T02:32:07.742" v="2565" actId="26606"/>
          <ac:spMkLst>
            <pc:docMk/>
            <pc:sldMk cId="3485814684" sldId="271"/>
            <ac:spMk id="18" creationId="{7A723D55-A1D0-ADAD-D1E7-C1A184ACD30F}"/>
          </ac:spMkLst>
        </pc:spChg>
        <pc:spChg chg="add del">
          <ac:chgData name="jirapar tanglakdee" userId="b1abbf9559489a33" providerId="LiveId" clId="{76DEA94F-A2F8-4962-9503-E1EEDB9F7E0A}" dt="2022-03-13T02:30:06.167" v="2507" actId="26606"/>
          <ac:spMkLst>
            <pc:docMk/>
            <pc:sldMk cId="3485814684" sldId="271"/>
            <ac:spMk id="19" creationId="{C232B152-3720-4D3B-97ED-45CE5483F16F}"/>
          </ac:spMkLst>
        </pc:spChg>
        <pc:spChg chg="add del">
          <ac:chgData name="jirapar tanglakdee" userId="b1abbf9559489a33" providerId="LiveId" clId="{76DEA94F-A2F8-4962-9503-E1EEDB9F7E0A}" dt="2022-03-13T02:32:07.742" v="2565" actId="26606"/>
          <ac:spMkLst>
            <pc:docMk/>
            <pc:sldMk cId="3485814684" sldId="271"/>
            <ac:spMk id="20" creationId="{9E5C5460-229E-46C8-A712-CC317985420F}"/>
          </ac:spMkLst>
        </pc:spChg>
        <pc:spChg chg="add del">
          <ac:chgData name="jirapar tanglakdee" userId="b1abbf9559489a33" providerId="LiveId" clId="{76DEA94F-A2F8-4962-9503-E1EEDB9F7E0A}" dt="2022-03-13T02:30:06.167" v="2507" actId="26606"/>
          <ac:spMkLst>
            <pc:docMk/>
            <pc:sldMk cId="3485814684" sldId="271"/>
            <ac:spMk id="21" creationId="{11BAB570-FF10-4E96-8A3F-FA9804702B89}"/>
          </ac:spMkLst>
        </pc:spChg>
        <pc:spChg chg="add del">
          <ac:chgData name="jirapar tanglakdee" userId="b1abbf9559489a33" providerId="LiveId" clId="{76DEA94F-A2F8-4962-9503-E1EEDB9F7E0A}" dt="2022-03-13T02:30:06.167" v="2507" actId="26606"/>
          <ac:spMkLst>
            <pc:docMk/>
            <pc:sldMk cId="3485814684" sldId="271"/>
            <ac:spMk id="23" creationId="{4B9FAFB2-BEB5-4848-8018-BCAD99E2E1AA}"/>
          </ac:spMkLst>
        </pc:spChg>
        <pc:spChg chg="add del">
          <ac:chgData name="jirapar tanglakdee" userId="b1abbf9559489a33" providerId="LiveId" clId="{76DEA94F-A2F8-4962-9503-E1EEDB9F7E0A}" dt="2022-03-13T02:32:30.150" v="2569" actId="26606"/>
          <ac:spMkLst>
            <pc:docMk/>
            <pc:sldMk cId="3485814684" sldId="271"/>
            <ac:spMk id="24" creationId="{5A0118C5-4F8D-4CF4-BADD-53FEACC6C42A}"/>
          </ac:spMkLst>
        </pc:spChg>
        <pc:spChg chg="add del">
          <ac:chgData name="jirapar tanglakdee" userId="b1abbf9559489a33" providerId="LiveId" clId="{76DEA94F-A2F8-4962-9503-E1EEDB9F7E0A}" dt="2022-03-13T02:32:07.742" v="2565" actId="26606"/>
          <ac:spMkLst>
            <pc:docMk/>
            <pc:sldMk cId="3485814684" sldId="271"/>
            <ac:spMk id="25" creationId="{D11AD2AD-0BA0-4DD3-8EEA-84686A0E718C}"/>
          </ac:spMkLst>
        </pc:spChg>
        <pc:spChg chg="add del">
          <ac:chgData name="jirapar tanglakdee" userId="b1abbf9559489a33" providerId="LiveId" clId="{76DEA94F-A2F8-4962-9503-E1EEDB9F7E0A}" dt="2022-03-13T02:32:07.742" v="2565" actId="26606"/>
          <ac:spMkLst>
            <pc:docMk/>
            <pc:sldMk cId="3485814684" sldId="271"/>
            <ac:spMk id="27" creationId="{83C8019B-3985-409B-9B87-494B974EE9A2}"/>
          </ac:spMkLst>
        </pc:spChg>
        <pc:spChg chg="add del">
          <ac:chgData name="jirapar tanglakdee" userId="b1abbf9559489a33" providerId="LiveId" clId="{76DEA94F-A2F8-4962-9503-E1EEDB9F7E0A}" dt="2022-03-13T02:30:08.526" v="2509" actId="26606"/>
          <ac:spMkLst>
            <pc:docMk/>
            <pc:sldMk cId="3485814684" sldId="271"/>
            <ac:spMk id="28" creationId="{B95B9BA8-1D69-4796-85F5-B6D0BD52354B}"/>
          </ac:spMkLst>
        </pc:spChg>
        <pc:spChg chg="add del">
          <ac:chgData name="jirapar tanglakdee" userId="b1abbf9559489a33" providerId="LiveId" clId="{76DEA94F-A2F8-4962-9503-E1EEDB9F7E0A}" dt="2022-03-13T02:30:08.526" v="2509" actId="26606"/>
          <ac:spMkLst>
            <pc:docMk/>
            <pc:sldMk cId="3485814684" sldId="271"/>
            <ac:spMk id="29" creationId="{E4092ECB-DAF0-BAAC-D9B2-8489FE96B0FC}"/>
          </ac:spMkLst>
        </pc:spChg>
        <pc:spChg chg="add del">
          <ac:chgData name="jirapar tanglakdee" userId="b1abbf9559489a33" providerId="LiveId" clId="{76DEA94F-A2F8-4962-9503-E1EEDB9F7E0A}" dt="2022-03-13T02:32:07.742" v="2565" actId="26606"/>
          <ac:spMkLst>
            <pc:docMk/>
            <pc:sldMk cId="3485814684" sldId="271"/>
            <ac:spMk id="31" creationId="{B85A4DB3-61AA-49A1-85A9-B3397CD519AB}"/>
          </ac:spMkLst>
        </pc:spChg>
        <pc:spChg chg="add del">
          <ac:chgData name="jirapar tanglakdee" userId="b1abbf9559489a33" providerId="LiveId" clId="{76DEA94F-A2F8-4962-9503-E1EEDB9F7E0A}" dt="2022-03-13T02:32:30.150" v="2569" actId="26606"/>
          <ac:spMkLst>
            <pc:docMk/>
            <pc:sldMk cId="3485814684" sldId="271"/>
            <ac:spMk id="35" creationId="{36B8F91F-038D-8DF0-9582-466D07D9BA5A}"/>
          </ac:spMkLst>
        </pc:spChg>
        <pc:spChg chg="add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45" creationId="{37CC10EA-526D-3F3F-32B9-360FC9492F1E}"/>
          </ac:spMkLst>
        </pc:spChg>
        <pc:spChg chg="add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48" creationId="{560AFAAC-EA6C-45A9-9E03-C9C9F0193B4F}"/>
          </ac:spMkLst>
        </pc:spChg>
        <pc:spChg chg="add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50" creationId="{83549E37-C86B-4401-90BD-D8BF83859F14}"/>
          </ac:spMkLst>
        </pc:spChg>
        <pc:spChg chg="add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52" creationId="{8A17784E-76D8-4521-A77D-0D2EBB923004}"/>
          </ac:spMkLst>
        </pc:spChg>
        <pc:spChg chg="add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54" creationId="{C0036C6B-F09C-4EAB-AE02-8D056EE74856}"/>
          </ac:spMkLst>
        </pc:spChg>
        <pc:spChg chg="add">
          <ac:chgData name="jirapar tanglakdee" userId="b1abbf9559489a33" providerId="LiveId" clId="{76DEA94F-A2F8-4962-9503-E1EEDB9F7E0A}" dt="2022-03-13T02:36:55.555" v="2688" actId="26606"/>
          <ac:spMkLst>
            <pc:docMk/>
            <pc:sldMk cId="3485814684" sldId="271"/>
            <ac:spMk id="56" creationId="{FC8D5885-2804-4D3C-BE31-902E4D3279B0}"/>
          </ac:spMkLst>
        </pc:spChg>
        <pc:grpChg chg="add del">
          <ac:chgData name="jirapar tanglakdee" userId="b1abbf9559489a33" providerId="LiveId" clId="{76DEA94F-A2F8-4962-9503-E1EEDB9F7E0A}" dt="2022-03-13T02:30:08.526" v="2509" actId="26606"/>
          <ac:grpSpMkLst>
            <pc:docMk/>
            <pc:sldMk cId="3485814684" sldId="271"/>
            <ac:grpSpMk id="30" creationId="{D44E3F87-3D58-4B03-86B2-15A5C5B9C964}"/>
          </ac:grpSpMkLst>
        </pc:grpChg>
        <pc:grpChg chg="add del">
          <ac:chgData name="jirapar tanglakdee" userId="b1abbf9559489a33" providerId="LiveId" clId="{76DEA94F-A2F8-4962-9503-E1EEDB9F7E0A}" dt="2022-03-13T02:32:30.150" v="2569" actId="26606"/>
          <ac:grpSpMkLst>
            <pc:docMk/>
            <pc:sldMk cId="3485814684" sldId="271"/>
            <ac:grpSpMk id="32" creationId="{B894EFA8-F425-4D19-A94B-445388B31E20}"/>
          </ac:grpSpMkLst>
        </pc:grpChg>
        <pc:grpChg chg="add del">
          <ac:chgData name="jirapar tanglakdee" userId="b1abbf9559489a33" providerId="LiveId" clId="{76DEA94F-A2F8-4962-9503-E1EEDB9F7E0A}" dt="2022-03-13T02:32:07.742" v="2565" actId="26606"/>
          <ac:grpSpMkLst>
            <pc:docMk/>
            <pc:sldMk cId="3485814684" sldId="271"/>
            <ac:grpSpMk id="33" creationId="{0C156BF8-7FF7-440F-BE2B-417DFFE8BFA5}"/>
          </ac:grpSpMkLst>
        </pc:grpChg>
        <pc:grpChg chg="add del">
          <ac:chgData name="jirapar tanglakdee" userId="b1abbf9559489a33" providerId="LiveId" clId="{76DEA94F-A2F8-4962-9503-E1EEDB9F7E0A}" dt="2022-03-13T02:32:30.150" v="2569" actId="26606"/>
          <ac:grpSpMkLst>
            <pc:docMk/>
            <pc:sldMk cId="3485814684" sldId="271"/>
            <ac:grpSpMk id="36" creationId="{582A903B-6B78-4F0A-B7C9-3D80499020B8}"/>
          </ac:grpSpMkLst>
        </pc:grpChg>
        <pc:picChg chg="add del mod ord modCrop">
          <ac:chgData name="jirapar tanglakdee" userId="b1abbf9559489a33" providerId="LiveId" clId="{76DEA94F-A2F8-4962-9503-E1EEDB9F7E0A}" dt="2022-03-13T02:36:47.003" v="2684" actId="478"/>
          <ac:picMkLst>
            <pc:docMk/>
            <pc:sldMk cId="3485814684" sldId="271"/>
            <ac:picMk id="5" creationId="{17604D05-0C29-47E1-9DB4-929905C86AAD}"/>
          </ac:picMkLst>
        </pc:picChg>
        <pc:picChg chg="add del mod modCrop">
          <ac:chgData name="jirapar tanglakdee" userId="b1abbf9559489a33" providerId="LiveId" clId="{76DEA94F-A2F8-4962-9503-E1EEDB9F7E0A}" dt="2022-03-13T02:37:52.006" v="2701" actId="1076"/>
          <ac:picMkLst>
            <pc:docMk/>
            <pc:sldMk cId="3485814684" sldId="271"/>
            <ac:picMk id="41" creationId="{AB86E571-0DAA-4FA0-B5BC-70D76958CB43}"/>
          </ac:picMkLst>
        </pc:picChg>
      </pc:sldChg>
      <pc:sldChg chg="addSp delSp modSp new del mod setBg setClrOvrMap">
        <pc:chgData name="jirapar tanglakdee" userId="b1abbf9559489a33" providerId="LiveId" clId="{76DEA94F-A2F8-4962-9503-E1EEDB9F7E0A}" dt="2022-03-13T02:35:53.282" v="2635" actId="47"/>
        <pc:sldMkLst>
          <pc:docMk/>
          <pc:sldMk cId="674642771" sldId="272"/>
        </pc:sldMkLst>
        <pc:spChg chg="del mod">
          <ac:chgData name="jirapar tanglakdee" userId="b1abbf9559489a33" providerId="LiveId" clId="{76DEA94F-A2F8-4962-9503-E1EEDB9F7E0A}" dt="2022-03-13T02:35:41.377" v="2634" actId="26606"/>
          <ac:spMkLst>
            <pc:docMk/>
            <pc:sldMk cId="674642771" sldId="272"/>
            <ac:spMk id="2" creationId="{2006604F-8660-427F-AC6A-F2236FF3EFE6}"/>
          </ac:spMkLst>
        </pc:spChg>
        <pc:spChg chg="del mod">
          <ac:chgData name="jirapar tanglakdee" userId="b1abbf9559489a33" providerId="LiveId" clId="{76DEA94F-A2F8-4962-9503-E1EEDB9F7E0A}" dt="2022-03-13T02:35:24.747" v="2627" actId="26606"/>
          <ac:spMkLst>
            <pc:docMk/>
            <pc:sldMk cId="674642771" sldId="272"/>
            <ac:spMk id="3" creationId="{74F65C35-6770-4837-B947-97733E18B1E9}"/>
          </ac:spMkLst>
        </pc:spChg>
        <pc:spChg chg="add del">
          <ac:chgData name="jirapar tanglakdee" userId="b1abbf9559489a33" providerId="LiveId" clId="{76DEA94F-A2F8-4962-9503-E1EEDB9F7E0A}" dt="2022-03-13T02:35:10.813" v="2625" actId="26606"/>
          <ac:spMkLst>
            <pc:docMk/>
            <pc:sldMk cId="674642771" sldId="272"/>
            <ac:spMk id="9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3T02:35:10.813" v="2625" actId="26606"/>
          <ac:spMkLst>
            <pc:docMk/>
            <pc:sldMk cId="674642771" sldId="272"/>
            <ac:spMk id="11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3T02:35:24.747" v="2627" actId="26606"/>
          <ac:spMkLst>
            <pc:docMk/>
            <pc:sldMk cId="674642771" sldId="272"/>
            <ac:spMk id="13" creationId="{A5271697-90F1-4A23-8EF2-0179F2EAFACB}"/>
          </ac:spMkLst>
        </pc:spChg>
        <pc:spChg chg="add del">
          <ac:chgData name="jirapar tanglakdee" userId="b1abbf9559489a33" providerId="LiveId" clId="{76DEA94F-A2F8-4962-9503-E1EEDB9F7E0A}" dt="2022-03-13T02:35:24.747" v="2627" actId="26606"/>
          <ac:spMkLst>
            <pc:docMk/>
            <pc:sldMk cId="674642771" sldId="272"/>
            <ac:spMk id="14" creationId="{A81E7530-396C-45F0-92F4-A885648D1631}"/>
          </ac:spMkLst>
        </pc:spChg>
        <pc:spChg chg="add del">
          <ac:chgData name="jirapar tanglakdee" userId="b1abbf9559489a33" providerId="LiveId" clId="{76DEA94F-A2F8-4962-9503-E1EEDB9F7E0A}" dt="2022-03-13T02:35:24.747" v="2627" actId="26606"/>
          <ac:spMkLst>
            <pc:docMk/>
            <pc:sldMk cId="674642771" sldId="272"/>
            <ac:spMk id="36" creationId="{7316481C-0A49-4796-812B-0D64F063B720}"/>
          </ac:spMkLst>
        </pc:spChg>
        <pc:spChg chg="add del">
          <ac:chgData name="jirapar tanglakdee" userId="b1abbf9559489a33" providerId="LiveId" clId="{76DEA94F-A2F8-4962-9503-E1EEDB9F7E0A}" dt="2022-03-13T02:35:24.747" v="2627" actId="26606"/>
          <ac:spMkLst>
            <pc:docMk/>
            <pc:sldMk cId="674642771" sldId="272"/>
            <ac:spMk id="37" creationId="{D9F5512A-48E1-4C07-B75E-3CCC517B6804}"/>
          </ac:spMkLst>
        </pc:spChg>
        <pc:spChg chg="add del">
          <ac:chgData name="jirapar tanglakdee" userId="b1abbf9559489a33" providerId="LiveId" clId="{76DEA94F-A2F8-4962-9503-E1EEDB9F7E0A}" dt="2022-03-13T02:35:41.377" v="2634" actId="26606"/>
          <ac:spMkLst>
            <pc:docMk/>
            <pc:sldMk cId="674642771" sldId="272"/>
            <ac:spMk id="42" creationId="{A414F261-E931-45CB-8605-20FFD6826336}"/>
          </ac:spMkLst>
        </pc:spChg>
        <pc:spChg chg="add del">
          <ac:chgData name="jirapar tanglakdee" userId="b1abbf9559489a33" providerId="LiveId" clId="{76DEA94F-A2F8-4962-9503-E1EEDB9F7E0A}" dt="2022-03-13T02:35:36.846" v="2631" actId="26606"/>
          <ac:spMkLst>
            <pc:docMk/>
            <pc:sldMk cId="674642771" sldId="272"/>
            <ac:spMk id="50" creationId="{9537D41B-14E8-D98E-801F-31F7AD00C6B3}"/>
          </ac:spMkLst>
        </pc:spChg>
        <pc:spChg chg="add del">
          <ac:chgData name="jirapar tanglakdee" userId="b1abbf9559489a33" providerId="LiveId" clId="{76DEA94F-A2F8-4962-9503-E1EEDB9F7E0A}" dt="2022-03-13T02:35:41.374" v="2633" actId="26606"/>
          <ac:spMkLst>
            <pc:docMk/>
            <pc:sldMk cId="674642771" sldId="272"/>
            <ac:spMk id="51" creationId="{A414F261-E931-45CB-8605-20FFD6826336}"/>
          </ac:spMkLst>
        </pc:spChg>
        <pc:spChg chg="add del">
          <ac:chgData name="jirapar tanglakdee" userId="b1abbf9559489a33" providerId="LiveId" clId="{76DEA94F-A2F8-4962-9503-E1EEDB9F7E0A}" dt="2022-03-13T02:35:36.846" v="2631" actId="26606"/>
          <ac:spMkLst>
            <pc:docMk/>
            <pc:sldMk cId="674642771" sldId="272"/>
            <ac:spMk id="53" creationId="{A81E7530-396C-45F0-92F4-A885648D1631}"/>
          </ac:spMkLst>
        </pc:spChg>
        <pc:spChg chg="add del">
          <ac:chgData name="jirapar tanglakdee" userId="b1abbf9559489a33" providerId="LiveId" clId="{76DEA94F-A2F8-4962-9503-E1EEDB9F7E0A}" dt="2022-03-13T02:35:36.846" v="2631" actId="26606"/>
          <ac:spMkLst>
            <pc:docMk/>
            <pc:sldMk cId="674642771" sldId="272"/>
            <ac:spMk id="55" creationId="{7316481C-0A49-4796-812B-0D64F063B720}"/>
          </ac:spMkLst>
        </pc:spChg>
        <pc:spChg chg="add del">
          <ac:chgData name="jirapar tanglakdee" userId="b1abbf9559489a33" providerId="LiveId" clId="{76DEA94F-A2F8-4962-9503-E1EEDB9F7E0A}" dt="2022-03-13T02:35:36.846" v="2631" actId="26606"/>
          <ac:spMkLst>
            <pc:docMk/>
            <pc:sldMk cId="674642771" sldId="272"/>
            <ac:spMk id="57" creationId="{A5271697-90F1-4A23-8EF2-0179F2EAFACB}"/>
          </ac:spMkLst>
        </pc:spChg>
        <pc:spChg chg="add del">
          <ac:chgData name="jirapar tanglakdee" userId="b1abbf9559489a33" providerId="LiveId" clId="{76DEA94F-A2F8-4962-9503-E1EEDB9F7E0A}" dt="2022-03-13T02:35:36.846" v="2631" actId="26606"/>
          <ac:spMkLst>
            <pc:docMk/>
            <pc:sldMk cId="674642771" sldId="272"/>
            <ac:spMk id="81" creationId="{D9F5512A-48E1-4C07-B75E-3CCC517B6804}"/>
          </ac:spMkLst>
        </pc:spChg>
        <pc:spChg chg="add">
          <ac:chgData name="jirapar tanglakdee" userId="b1abbf9559489a33" providerId="LiveId" clId="{76DEA94F-A2F8-4962-9503-E1EEDB9F7E0A}" dt="2022-03-13T02:35:41.377" v="2634" actId="26606"/>
          <ac:spMkLst>
            <pc:docMk/>
            <pc:sldMk cId="674642771" sldId="272"/>
            <ac:spMk id="86" creationId="{42A4FC2C-047E-45A5-965D-8E1E3BF09BC6}"/>
          </ac:spMkLst>
        </pc:spChg>
        <pc:grpChg chg="add del">
          <ac:chgData name="jirapar tanglakdee" userId="b1abbf9559489a33" providerId="LiveId" clId="{76DEA94F-A2F8-4962-9503-E1EEDB9F7E0A}" dt="2022-03-13T02:35:24.747" v="2627" actId="26606"/>
          <ac:grpSpMkLst>
            <pc:docMk/>
            <pc:sldMk cId="674642771" sldId="272"/>
            <ac:grpSpMk id="15" creationId="{81DE8B58-F373-409E-A253-4380A66091D4}"/>
          </ac:grpSpMkLst>
        </pc:grpChg>
        <pc:grpChg chg="add del">
          <ac:chgData name="jirapar tanglakdee" userId="b1abbf9559489a33" providerId="LiveId" clId="{76DEA94F-A2F8-4962-9503-E1EEDB9F7E0A}" dt="2022-03-13T02:35:36.846" v="2631" actId="26606"/>
          <ac:grpSpMkLst>
            <pc:docMk/>
            <pc:sldMk cId="674642771" sldId="272"/>
            <ac:grpSpMk id="59" creationId="{81DE8B58-F373-409E-A253-4380A66091D4}"/>
          </ac:grpSpMkLst>
        </pc:grpChg>
        <pc:picChg chg="add mod ord">
          <ac:chgData name="jirapar tanglakdee" userId="b1abbf9559489a33" providerId="LiveId" clId="{76DEA94F-A2F8-4962-9503-E1EEDB9F7E0A}" dt="2022-03-13T02:35:41.377" v="2634" actId="26606"/>
          <ac:picMkLst>
            <pc:docMk/>
            <pc:sldMk cId="674642771" sldId="272"/>
            <ac:picMk id="4" creationId="{FD43E25C-CD79-4121-B1C8-115DB60EFC8B}"/>
          </ac:picMkLst>
        </pc:picChg>
        <pc:cxnChg chg="add del">
          <ac:chgData name="jirapar tanglakdee" userId="b1abbf9559489a33" providerId="LiveId" clId="{76DEA94F-A2F8-4962-9503-E1EEDB9F7E0A}" dt="2022-03-13T02:35:41.377" v="2634" actId="26606"/>
          <ac:cxnSpMkLst>
            <pc:docMk/>
            <pc:sldMk cId="674642771" sldId="272"/>
            <ac:cxnSpMk id="44" creationId="{B63CF8AD-BB19-4F90-BDE5-B3B3F56F4E4A}"/>
          </ac:cxnSpMkLst>
        </pc:cxnChg>
        <pc:cxnChg chg="add del">
          <ac:chgData name="jirapar tanglakdee" userId="b1abbf9559489a33" providerId="LiveId" clId="{76DEA94F-A2F8-4962-9503-E1EEDB9F7E0A}" dt="2022-03-13T02:35:41.377" v="2634" actId="26606"/>
          <ac:cxnSpMkLst>
            <pc:docMk/>
            <pc:sldMk cId="674642771" sldId="272"/>
            <ac:cxnSpMk id="46" creationId="{224E62CA-FAA3-4628-AEF3-5033C771498B}"/>
          </ac:cxnSpMkLst>
        </pc:cxnChg>
        <pc:cxnChg chg="add del">
          <ac:chgData name="jirapar tanglakdee" userId="b1abbf9559489a33" providerId="LiveId" clId="{76DEA94F-A2F8-4962-9503-E1EEDB9F7E0A}" dt="2022-03-13T02:35:41.374" v="2633" actId="26606"/>
          <ac:cxnSpMkLst>
            <pc:docMk/>
            <pc:sldMk cId="674642771" sldId="272"/>
            <ac:cxnSpMk id="83" creationId="{B63CF8AD-BB19-4F90-BDE5-B3B3F56F4E4A}"/>
          </ac:cxnSpMkLst>
        </pc:cxnChg>
        <pc:cxnChg chg="add del">
          <ac:chgData name="jirapar tanglakdee" userId="b1abbf9559489a33" providerId="LiveId" clId="{76DEA94F-A2F8-4962-9503-E1EEDB9F7E0A}" dt="2022-03-13T02:35:41.374" v="2633" actId="26606"/>
          <ac:cxnSpMkLst>
            <pc:docMk/>
            <pc:sldMk cId="674642771" sldId="272"/>
            <ac:cxnSpMk id="84" creationId="{224E62CA-FAA3-4628-AEF3-5033C771498B}"/>
          </ac:cxnSpMkLst>
        </pc:cxnChg>
      </pc:sldChg>
      <pc:sldChg chg="addSp delSp modSp add mod modTransition setBg addAnim delAnim setClrOvrMap">
        <pc:chgData name="jirapar tanglakdee" userId="b1abbf9559489a33" providerId="LiveId" clId="{76DEA94F-A2F8-4962-9503-E1EEDB9F7E0A}" dt="2022-03-13T19:25:45.559" v="6046"/>
        <pc:sldMkLst>
          <pc:docMk/>
          <pc:sldMk cId="821784596" sldId="273"/>
        </pc:sldMkLst>
        <pc:spChg chg="add del mod">
          <ac:chgData name="jirapar tanglakdee" userId="b1abbf9559489a33" providerId="LiveId" clId="{76DEA94F-A2F8-4962-9503-E1EEDB9F7E0A}" dt="2022-03-13T02:33:57.347" v="2583" actId="478"/>
          <ac:spMkLst>
            <pc:docMk/>
            <pc:sldMk cId="821784596" sldId="273"/>
            <ac:spMk id="6" creationId="{9DC0FD2D-785E-4850-846F-B3B9B1DE9A84}"/>
          </ac:spMkLst>
        </pc:spChg>
        <pc:spChg chg="mod ord">
          <ac:chgData name="jirapar tanglakdee" userId="b1abbf9559489a33" providerId="LiveId" clId="{76DEA94F-A2F8-4962-9503-E1EEDB9F7E0A}" dt="2022-03-13T16:01:04.714" v="4393" actId="20577"/>
          <ac:spMkLst>
            <pc:docMk/>
            <pc:sldMk cId="821784596" sldId="273"/>
            <ac:spMk id="7" creationId="{CDDC0473-11E7-4043-B08C-49B6719B04D6}"/>
          </ac:spMkLst>
        </pc:spChg>
        <pc:spChg chg="add del">
          <ac:chgData name="jirapar tanglakdee" userId="b1abbf9559489a33" providerId="LiveId" clId="{76DEA94F-A2F8-4962-9503-E1EEDB9F7E0A}" dt="2022-03-13T02:35:57.921" v="2637" actId="26606"/>
          <ac:spMkLst>
            <pc:docMk/>
            <pc:sldMk cId="821784596" sldId="273"/>
            <ac:spMk id="8" creationId="{EA67B5B4-3A24-436E-B663-1B2EBFF8A0CD}"/>
          </ac:spMkLst>
        </pc:spChg>
        <pc:spChg chg="add del">
          <ac:chgData name="jirapar tanglakdee" userId="b1abbf9559489a33" providerId="LiveId" clId="{76DEA94F-A2F8-4962-9503-E1EEDB9F7E0A}" dt="2022-03-13T02:35:57.921" v="2637" actId="26606"/>
          <ac:spMkLst>
            <pc:docMk/>
            <pc:sldMk cId="821784596" sldId="273"/>
            <ac:spMk id="10" creationId="{987FDF89-C993-41F4-A1B8-DBAFF16008A9}"/>
          </ac:spMkLst>
        </pc:spChg>
        <pc:spChg chg="add del">
          <ac:chgData name="jirapar tanglakdee" userId="b1abbf9559489a33" providerId="LiveId" clId="{76DEA94F-A2F8-4962-9503-E1EEDB9F7E0A}" dt="2022-03-13T02:35:57.921" v="2637" actId="26606"/>
          <ac:spMkLst>
            <pc:docMk/>
            <pc:sldMk cId="821784596" sldId="273"/>
            <ac:spMk id="12" creationId="{64E585EA-75FD-4025-8270-F66A58A15CDA}"/>
          </ac:spMkLst>
        </pc:spChg>
        <pc:spChg chg="add">
          <ac:chgData name="jirapar tanglakdee" userId="b1abbf9559489a33" providerId="LiveId" clId="{76DEA94F-A2F8-4962-9503-E1EEDB9F7E0A}" dt="2022-03-13T02:35:57.921" v="2637" actId="26606"/>
          <ac:spMkLst>
            <pc:docMk/>
            <pc:sldMk cId="821784596" sldId="273"/>
            <ac:spMk id="14" creationId="{55666830-9A19-4E01-8505-D6C7F9AC5665}"/>
          </ac:spMkLst>
        </pc:spChg>
        <pc:spChg chg="add">
          <ac:chgData name="jirapar tanglakdee" userId="b1abbf9559489a33" providerId="LiveId" clId="{76DEA94F-A2F8-4962-9503-E1EEDB9F7E0A}" dt="2022-03-13T02:35:57.921" v="2637" actId="26606"/>
          <ac:spMkLst>
            <pc:docMk/>
            <pc:sldMk cId="821784596" sldId="273"/>
            <ac:spMk id="15" creationId="{AE9FC877-7FB6-4D22-9988-35420644E202}"/>
          </ac:spMkLst>
        </pc:spChg>
        <pc:spChg chg="add">
          <ac:chgData name="jirapar tanglakdee" userId="b1abbf9559489a33" providerId="LiveId" clId="{76DEA94F-A2F8-4962-9503-E1EEDB9F7E0A}" dt="2022-03-13T02:35:57.921" v="2637" actId="26606"/>
          <ac:spMkLst>
            <pc:docMk/>
            <pc:sldMk cId="821784596" sldId="273"/>
            <ac:spMk id="16" creationId="{E41809D1-F12E-46BB-B804-5F209D325E8B}"/>
          </ac:spMkLst>
        </pc:spChg>
        <pc:spChg chg="add del">
          <ac:chgData name="jirapar tanglakdee" userId="b1abbf9559489a33" providerId="LiveId" clId="{76DEA94F-A2F8-4962-9503-E1EEDB9F7E0A}" dt="2022-03-13T02:34:49.657" v="2617" actId="26606"/>
          <ac:spMkLst>
            <pc:docMk/>
            <pc:sldMk cId="821784596" sldId="273"/>
            <ac:spMk id="17" creationId="{0671A8AE-40A1-4631-A6B8-581AFF065482}"/>
          </ac:spMkLst>
        </pc:spChg>
        <pc:spChg chg="add">
          <ac:chgData name="jirapar tanglakdee" userId="b1abbf9559489a33" providerId="LiveId" clId="{76DEA94F-A2F8-4962-9503-E1EEDB9F7E0A}" dt="2022-03-13T02:35:57.921" v="2637" actId="26606"/>
          <ac:spMkLst>
            <pc:docMk/>
            <pc:sldMk cId="821784596" sldId="273"/>
            <ac:spMk id="18" creationId="{AF2F604E-43BE-4DC3-B983-E071523364F8}"/>
          </ac:spMkLst>
        </pc:spChg>
        <pc:spChg chg="add del">
          <ac:chgData name="jirapar tanglakdee" userId="b1abbf9559489a33" providerId="LiveId" clId="{76DEA94F-A2F8-4962-9503-E1EEDB9F7E0A}" dt="2022-03-13T02:34:49.657" v="2617" actId="26606"/>
          <ac:spMkLst>
            <pc:docMk/>
            <pc:sldMk cId="821784596" sldId="273"/>
            <ac:spMk id="19" creationId="{AB58EF07-17C2-48CF-ABB0-EEF1F17CB8F0}"/>
          </ac:spMkLst>
        </pc:spChg>
        <pc:spChg chg="add del">
          <ac:chgData name="jirapar tanglakdee" userId="b1abbf9559489a33" providerId="LiveId" clId="{76DEA94F-A2F8-4962-9503-E1EEDB9F7E0A}" dt="2022-03-13T02:34:49.657" v="2617" actId="26606"/>
          <ac:spMkLst>
            <pc:docMk/>
            <pc:sldMk cId="821784596" sldId="273"/>
            <ac:spMk id="21" creationId="{AF2F604E-43BE-4DC3-B983-E071523364F8}"/>
          </ac:spMkLst>
        </pc:spChg>
        <pc:spChg chg="add del">
          <ac:chgData name="jirapar tanglakdee" userId="b1abbf9559489a33" providerId="LiveId" clId="{76DEA94F-A2F8-4962-9503-E1EEDB9F7E0A}" dt="2022-03-13T02:34:49.657" v="2617" actId="26606"/>
          <ac:spMkLst>
            <pc:docMk/>
            <pc:sldMk cId="821784596" sldId="273"/>
            <ac:spMk id="23" creationId="{08C9B587-E65E-4B52-B37C-ABEBB6E87928}"/>
          </ac:spMkLst>
        </pc:spChg>
        <pc:spChg chg="add">
          <ac:chgData name="jirapar tanglakdee" userId="b1abbf9559489a33" providerId="LiveId" clId="{76DEA94F-A2F8-4962-9503-E1EEDB9F7E0A}" dt="2022-03-13T02:35:57.921" v="2637" actId="26606"/>
          <ac:spMkLst>
            <pc:docMk/>
            <pc:sldMk cId="821784596" sldId="273"/>
            <ac:spMk id="25" creationId="{08C9B587-E65E-4B52-B37C-ABEBB6E87928}"/>
          </ac:spMkLst>
        </pc:spChg>
        <pc:spChg chg="add del">
          <ac:chgData name="jirapar tanglakdee" userId="b1abbf9559489a33" providerId="LiveId" clId="{76DEA94F-A2F8-4962-9503-E1EEDB9F7E0A}" dt="2022-03-13T02:34:18.242" v="2594" actId="26606"/>
          <ac:spMkLst>
            <pc:docMk/>
            <pc:sldMk cId="821784596" sldId="273"/>
            <ac:spMk id="28" creationId="{D928DD85-BB99-450D-A702-2683E0296282}"/>
          </ac:spMkLst>
        </pc:spChg>
        <pc:spChg chg="add del">
          <ac:chgData name="jirapar tanglakdee" userId="b1abbf9559489a33" providerId="LiveId" clId="{76DEA94F-A2F8-4962-9503-E1EEDB9F7E0A}" dt="2022-03-13T02:34:18.242" v="2594" actId="26606"/>
          <ac:spMkLst>
            <pc:docMk/>
            <pc:sldMk cId="821784596" sldId="273"/>
            <ac:spMk id="30" creationId="{240E5BD2-4019-4012-A1AA-628900E659E9}"/>
          </ac:spMkLst>
        </pc:spChg>
        <pc:spChg chg="add del">
          <ac:chgData name="jirapar tanglakdee" userId="b1abbf9559489a33" providerId="LiveId" clId="{76DEA94F-A2F8-4962-9503-E1EEDB9F7E0A}" dt="2022-03-13T02:34:20.741" v="2596" actId="26606"/>
          <ac:spMkLst>
            <pc:docMk/>
            <pc:sldMk cId="821784596" sldId="273"/>
            <ac:spMk id="32" creationId="{AF2F604E-43BE-4DC3-B983-E071523364F8}"/>
          </ac:spMkLst>
        </pc:spChg>
        <pc:spChg chg="add del">
          <ac:chgData name="jirapar tanglakdee" userId="b1abbf9559489a33" providerId="LiveId" clId="{76DEA94F-A2F8-4962-9503-E1EEDB9F7E0A}" dt="2022-03-13T02:34:20.741" v="2596" actId="26606"/>
          <ac:spMkLst>
            <pc:docMk/>
            <pc:sldMk cId="821784596" sldId="273"/>
            <ac:spMk id="33" creationId="{0671A8AE-40A1-4631-A6B8-581AFF065482}"/>
          </ac:spMkLst>
        </pc:spChg>
        <pc:spChg chg="add del">
          <ac:chgData name="jirapar tanglakdee" userId="b1abbf9559489a33" providerId="LiveId" clId="{76DEA94F-A2F8-4962-9503-E1EEDB9F7E0A}" dt="2022-03-13T02:34:20.741" v="2596" actId="26606"/>
          <ac:spMkLst>
            <pc:docMk/>
            <pc:sldMk cId="821784596" sldId="273"/>
            <ac:spMk id="34" creationId="{08C9B587-E65E-4B52-B37C-ABEBB6E87928}"/>
          </ac:spMkLst>
        </pc:spChg>
        <pc:spChg chg="add del">
          <ac:chgData name="jirapar tanglakdee" userId="b1abbf9559489a33" providerId="LiveId" clId="{76DEA94F-A2F8-4962-9503-E1EEDB9F7E0A}" dt="2022-03-13T02:34:20.741" v="2596" actId="26606"/>
          <ac:spMkLst>
            <pc:docMk/>
            <pc:sldMk cId="821784596" sldId="273"/>
            <ac:spMk id="35" creationId="{AB58EF07-17C2-48CF-ABB0-EEF1F17CB8F0}"/>
          </ac:spMkLst>
        </pc:spChg>
        <pc:spChg chg="add del">
          <ac:chgData name="jirapar tanglakdee" userId="b1abbf9559489a33" providerId="LiveId" clId="{76DEA94F-A2F8-4962-9503-E1EEDB9F7E0A}" dt="2022-03-13T02:34:27.501" v="2598" actId="26606"/>
          <ac:spMkLst>
            <pc:docMk/>
            <pc:sldMk cId="821784596" sldId="273"/>
            <ac:spMk id="37" creationId="{D928DD85-BB99-450D-A702-2683E0296282}"/>
          </ac:spMkLst>
        </pc:spChg>
        <pc:spChg chg="add del">
          <ac:chgData name="jirapar tanglakdee" userId="b1abbf9559489a33" providerId="LiveId" clId="{76DEA94F-A2F8-4962-9503-E1EEDB9F7E0A}" dt="2022-03-13T02:34:27.501" v="2598" actId="26606"/>
          <ac:spMkLst>
            <pc:docMk/>
            <pc:sldMk cId="821784596" sldId="273"/>
            <ac:spMk id="38" creationId="{240E5BD2-4019-4012-A1AA-628900E659E9}"/>
          </ac:spMkLst>
        </pc:spChg>
        <pc:spChg chg="add del">
          <ac:chgData name="jirapar tanglakdee" userId="b1abbf9559489a33" providerId="LiveId" clId="{76DEA94F-A2F8-4962-9503-E1EEDB9F7E0A}" dt="2022-03-13T02:34:48.907" v="2616" actId="26606"/>
          <ac:spMkLst>
            <pc:docMk/>
            <pc:sldMk cId="821784596" sldId="273"/>
            <ac:spMk id="40" creationId="{0671A8AE-40A1-4631-A6B8-581AFF065482}"/>
          </ac:spMkLst>
        </pc:spChg>
        <pc:spChg chg="add del">
          <ac:chgData name="jirapar tanglakdee" userId="b1abbf9559489a33" providerId="LiveId" clId="{76DEA94F-A2F8-4962-9503-E1EEDB9F7E0A}" dt="2022-03-13T02:34:48.907" v="2616" actId="26606"/>
          <ac:spMkLst>
            <pc:docMk/>
            <pc:sldMk cId="821784596" sldId="273"/>
            <ac:spMk id="41" creationId="{AB58EF07-17C2-48CF-ABB0-EEF1F17CB8F0}"/>
          </ac:spMkLst>
        </pc:spChg>
        <pc:spChg chg="add del">
          <ac:chgData name="jirapar tanglakdee" userId="b1abbf9559489a33" providerId="LiveId" clId="{76DEA94F-A2F8-4962-9503-E1EEDB9F7E0A}" dt="2022-03-13T02:34:48.907" v="2616" actId="26606"/>
          <ac:spMkLst>
            <pc:docMk/>
            <pc:sldMk cId="821784596" sldId="273"/>
            <ac:spMk id="42" creationId="{AF2F604E-43BE-4DC3-B983-E071523364F8}"/>
          </ac:spMkLst>
        </pc:spChg>
        <pc:spChg chg="add del">
          <ac:chgData name="jirapar tanglakdee" userId="b1abbf9559489a33" providerId="LiveId" clId="{76DEA94F-A2F8-4962-9503-E1EEDB9F7E0A}" dt="2022-03-13T02:34:48.907" v="2616" actId="26606"/>
          <ac:spMkLst>
            <pc:docMk/>
            <pc:sldMk cId="821784596" sldId="273"/>
            <ac:spMk id="43" creationId="{08C9B587-E65E-4B52-B37C-ABEBB6E87928}"/>
          </ac:spMkLst>
        </pc:spChg>
        <pc:picChg chg="add mod modCrop">
          <ac:chgData name="jirapar tanglakdee" userId="b1abbf9559489a33" providerId="LiveId" clId="{76DEA94F-A2F8-4962-9503-E1EEDB9F7E0A}" dt="2022-03-13T19:25:29.690" v="6044" actId="14100"/>
          <ac:picMkLst>
            <pc:docMk/>
            <pc:sldMk cId="821784596" sldId="273"/>
            <ac:picMk id="3" creationId="{5875AC08-8D3A-4766-89BF-57DE84E970FE}"/>
          </ac:picMkLst>
        </pc:picChg>
        <pc:picChg chg="del mod">
          <ac:chgData name="jirapar tanglakdee" userId="b1abbf9559489a33" providerId="LiveId" clId="{76DEA94F-A2F8-4962-9503-E1EEDB9F7E0A}" dt="2022-03-13T02:33:54.193" v="2582" actId="478"/>
          <ac:picMkLst>
            <pc:docMk/>
            <pc:sldMk cId="821784596" sldId="273"/>
            <ac:picMk id="5" creationId="{17604D05-0C29-47E1-9DB4-929905C86AAD}"/>
          </ac:picMkLst>
        </pc:picChg>
      </pc:sldChg>
      <pc:sldChg chg="addSp modSp new del">
        <pc:chgData name="jirapar tanglakdee" userId="b1abbf9559489a33" providerId="LiveId" clId="{76DEA94F-A2F8-4962-9503-E1EEDB9F7E0A}" dt="2022-03-13T02:38:53.619" v="2715" actId="47"/>
        <pc:sldMkLst>
          <pc:docMk/>
          <pc:sldMk cId="1747356767" sldId="274"/>
        </pc:sldMkLst>
        <pc:picChg chg="add mod">
          <ac:chgData name="jirapar tanglakdee" userId="b1abbf9559489a33" providerId="LiveId" clId="{76DEA94F-A2F8-4962-9503-E1EEDB9F7E0A}" dt="2022-03-13T02:38:02.829" v="2703"/>
          <ac:picMkLst>
            <pc:docMk/>
            <pc:sldMk cId="1747356767" sldId="274"/>
            <ac:picMk id="4" creationId="{0CF76419-3542-489B-8B01-7FAED89CB269}"/>
          </ac:picMkLst>
        </pc:picChg>
      </pc:sldChg>
      <pc:sldChg chg="addSp delSp modSp new mod ord setBg setClrOvrMap">
        <pc:chgData name="jirapar tanglakdee" userId="b1abbf9559489a33" providerId="LiveId" clId="{76DEA94F-A2F8-4962-9503-E1EEDB9F7E0A}" dt="2022-03-13T17:28:15.464" v="5308" actId="478"/>
        <pc:sldMkLst>
          <pc:docMk/>
          <pc:sldMk cId="407816892" sldId="275"/>
        </pc:sldMkLst>
        <pc:spChg chg="del mod">
          <ac:chgData name="jirapar tanglakdee" userId="b1abbf9559489a33" providerId="LiveId" clId="{76DEA94F-A2F8-4962-9503-E1EEDB9F7E0A}" dt="2022-03-13T07:14:31.577" v="3123" actId="478"/>
          <ac:spMkLst>
            <pc:docMk/>
            <pc:sldMk cId="407816892" sldId="275"/>
            <ac:spMk id="2" creationId="{38B0DF90-A19C-49F6-A14E-3EBA66BF3E59}"/>
          </ac:spMkLst>
        </pc:spChg>
        <pc:spChg chg="add del mod ord">
          <ac:chgData name="jirapar tanglakdee" userId="b1abbf9559489a33" providerId="LiveId" clId="{76DEA94F-A2F8-4962-9503-E1EEDB9F7E0A}" dt="2022-03-13T07:13:43.332" v="3116" actId="26606"/>
          <ac:spMkLst>
            <pc:docMk/>
            <pc:sldMk cId="407816892" sldId="275"/>
            <ac:spMk id="3" creationId="{9D942903-F524-474B-9A60-63A589E955EA}"/>
          </ac:spMkLst>
        </pc:spChg>
        <pc:spChg chg="add del mod">
          <ac:chgData name="jirapar tanglakdee" userId="b1abbf9559489a33" providerId="LiveId" clId="{76DEA94F-A2F8-4962-9503-E1EEDB9F7E0A}" dt="2022-03-13T17:28:15.464" v="5308" actId="478"/>
          <ac:spMkLst>
            <pc:docMk/>
            <pc:sldMk cId="407816892" sldId="275"/>
            <ac:spMk id="7" creationId="{B528E319-75E5-42A3-8188-0DEA7498A1AA}"/>
          </ac:spMkLst>
        </pc:spChg>
        <pc:spChg chg="add del">
          <ac:chgData name="jirapar tanglakdee" userId="b1abbf9559489a33" providerId="LiveId" clId="{76DEA94F-A2F8-4962-9503-E1EEDB9F7E0A}" dt="2022-03-13T07:12:51.149" v="3090" actId="26606"/>
          <ac:spMkLst>
            <pc:docMk/>
            <pc:sldMk cId="407816892" sldId="275"/>
            <ac:spMk id="73" creationId="{3CD9DF72-87A3-404E-A828-84CBF11A8303}"/>
          </ac:spMkLst>
        </pc:spChg>
        <pc:spChg chg="add del">
          <ac:chgData name="jirapar tanglakdee" userId="b1abbf9559489a33" providerId="LiveId" clId="{76DEA94F-A2F8-4962-9503-E1EEDB9F7E0A}" dt="2022-03-13T07:13:08.201" v="3094" actId="26606"/>
          <ac:spMkLst>
            <pc:docMk/>
            <pc:sldMk cId="407816892" sldId="275"/>
            <ac:spMk id="77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3T07:13:11.547" v="3096" actId="26606"/>
          <ac:spMkLst>
            <pc:docMk/>
            <pc:sldMk cId="407816892" sldId="275"/>
            <ac:spMk id="79" creationId="{8D9CE0F4-2EB2-4F1F-8AAC-DB3571D9FE10}"/>
          </ac:spMkLst>
        </pc:spChg>
        <pc:spChg chg="add del">
          <ac:chgData name="jirapar tanglakdee" userId="b1abbf9559489a33" providerId="LiveId" clId="{76DEA94F-A2F8-4962-9503-E1EEDB9F7E0A}" dt="2022-03-13T07:13:29.935" v="3105" actId="26606"/>
          <ac:spMkLst>
            <pc:docMk/>
            <pc:sldMk cId="407816892" sldId="275"/>
            <ac:spMk id="88" creationId="{33CBE267-1877-479F-82F0-E4BAA5BCE76F}"/>
          </ac:spMkLst>
        </pc:spChg>
        <pc:spChg chg="add del">
          <ac:chgData name="jirapar tanglakdee" userId="b1abbf9559489a33" providerId="LiveId" clId="{76DEA94F-A2F8-4962-9503-E1EEDB9F7E0A}" dt="2022-03-13T07:13:29.935" v="3105" actId="26606"/>
          <ac:spMkLst>
            <pc:docMk/>
            <pc:sldMk cId="407816892" sldId="275"/>
            <ac:spMk id="90" creationId="{F2EA12E3-1C9E-43D7-ABCC-C16A6ED4B0AE}"/>
          </ac:spMkLst>
        </pc:spChg>
        <pc:spChg chg="add del">
          <ac:chgData name="jirapar tanglakdee" userId="b1abbf9559489a33" providerId="LiveId" clId="{76DEA94F-A2F8-4962-9503-E1EEDB9F7E0A}" dt="2022-03-13T07:13:32.813" v="3107" actId="26606"/>
          <ac:spMkLst>
            <pc:docMk/>
            <pc:sldMk cId="407816892" sldId="275"/>
            <ac:spMk id="92" creationId="{3D752CF2-2291-40B5-B462-C17B174C10BC}"/>
          </ac:spMkLst>
        </pc:spChg>
        <pc:spChg chg="add">
          <ac:chgData name="jirapar tanglakdee" userId="b1abbf9559489a33" providerId="LiveId" clId="{76DEA94F-A2F8-4962-9503-E1EEDB9F7E0A}" dt="2022-03-13T07:13:55.116" v="3117" actId="26606"/>
          <ac:spMkLst>
            <pc:docMk/>
            <pc:sldMk cId="407816892" sldId="275"/>
            <ac:spMk id="109" creationId="{5FDF4720-5445-47BE-89FE-E40D1AE6F619}"/>
          </ac:spMkLst>
        </pc:spChg>
        <pc:spChg chg="add">
          <ac:chgData name="jirapar tanglakdee" userId="b1abbf9559489a33" providerId="LiveId" clId="{76DEA94F-A2F8-4962-9503-E1EEDB9F7E0A}" dt="2022-03-13T07:13:55.116" v="3117" actId="26606"/>
          <ac:spMkLst>
            <pc:docMk/>
            <pc:sldMk cId="407816892" sldId="275"/>
            <ac:spMk id="111" creationId="{AC8710B4-A815-4082-9E4F-F13A0007090C}"/>
          </ac:spMkLst>
        </pc:spChg>
        <pc:spChg chg="add del">
          <ac:chgData name="jirapar tanglakdee" userId="b1abbf9559489a33" providerId="LiveId" clId="{76DEA94F-A2F8-4962-9503-E1EEDB9F7E0A}" dt="2022-03-13T07:13:08.201" v="3094" actId="26606"/>
          <ac:spMkLst>
            <pc:docMk/>
            <pc:sldMk cId="407816892" sldId="275"/>
            <ac:spMk id="14344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3T07:13:15.583" v="3098" actId="26606"/>
          <ac:spMkLst>
            <pc:docMk/>
            <pc:sldMk cId="407816892" sldId="275"/>
            <ac:spMk id="14345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3T07:13:11.547" v="3096" actId="26606"/>
          <ac:spMkLst>
            <pc:docMk/>
            <pc:sldMk cId="407816892" sldId="275"/>
            <ac:spMk id="14346" creationId="{E0C28A69-9B26-45AC-AFF7-719A7A50A092}"/>
          </ac:spMkLst>
        </pc:spChg>
        <pc:spChg chg="add del">
          <ac:chgData name="jirapar tanglakdee" userId="b1abbf9559489a33" providerId="LiveId" clId="{76DEA94F-A2F8-4962-9503-E1EEDB9F7E0A}" dt="2022-03-13T07:13:11.547" v="3096" actId="26606"/>
          <ac:spMkLst>
            <pc:docMk/>
            <pc:sldMk cId="407816892" sldId="275"/>
            <ac:spMk id="14347" creationId="{33AE4636-AEEC-45D6-84D4-7AC2DA48ECF8}"/>
          </ac:spMkLst>
        </pc:spChg>
        <pc:spChg chg="add del">
          <ac:chgData name="jirapar tanglakdee" userId="b1abbf9559489a33" providerId="LiveId" clId="{76DEA94F-A2F8-4962-9503-E1EEDB9F7E0A}" dt="2022-03-13T07:13:15.583" v="3098" actId="26606"/>
          <ac:spMkLst>
            <pc:docMk/>
            <pc:sldMk cId="407816892" sldId="275"/>
            <ac:spMk id="14348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3T07:13:18.562" v="3100" actId="26606"/>
          <ac:spMkLst>
            <pc:docMk/>
            <pc:sldMk cId="407816892" sldId="275"/>
            <ac:spMk id="14350" creationId="{E8A8EAB8-D2FF-444D-B34B-7D32F106AD0E}"/>
          </ac:spMkLst>
        </pc:spChg>
        <pc:spChg chg="add del">
          <ac:chgData name="jirapar tanglakdee" userId="b1abbf9559489a33" providerId="LiveId" clId="{76DEA94F-A2F8-4962-9503-E1EEDB9F7E0A}" dt="2022-03-13T07:13:43.332" v="3116" actId="26606"/>
          <ac:spMkLst>
            <pc:docMk/>
            <pc:sldMk cId="407816892" sldId="275"/>
            <ac:spMk id="14354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3T07:13:43.332" v="3116" actId="26606"/>
          <ac:spMkLst>
            <pc:docMk/>
            <pc:sldMk cId="407816892" sldId="275"/>
            <ac:spMk id="14355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3T07:13:32.813" v="3107" actId="26606"/>
          <ac:spMkLst>
            <pc:docMk/>
            <pc:sldMk cId="407816892" sldId="275"/>
            <ac:spMk id="14357" creationId="{F94AA2BD-2E3F-4B1D-8127-5744B8115311}"/>
          </ac:spMkLst>
        </pc:spChg>
        <pc:spChg chg="add del">
          <ac:chgData name="jirapar tanglakdee" userId="b1abbf9559489a33" providerId="LiveId" clId="{76DEA94F-A2F8-4962-9503-E1EEDB9F7E0A}" dt="2022-03-13T07:13:32.813" v="3107" actId="26606"/>
          <ac:spMkLst>
            <pc:docMk/>
            <pc:sldMk cId="407816892" sldId="275"/>
            <ac:spMk id="14358" creationId="{4BD02261-2DC8-4AA8-9E16-7751AE892445}"/>
          </ac:spMkLst>
        </pc:spChg>
        <pc:spChg chg="add del">
          <ac:chgData name="jirapar tanglakdee" userId="b1abbf9559489a33" providerId="LiveId" clId="{76DEA94F-A2F8-4962-9503-E1EEDB9F7E0A}" dt="2022-03-13T07:13:37.148" v="3109" actId="26606"/>
          <ac:spMkLst>
            <pc:docMk/>
            <pc:sldMk cId="407816892" sldId="275"/>
            <ac:spMk id="14360" creationId="{33CBE267-1877-479F-82F0-E4BAA5BCE76F}"/>
          </ac:spMkLst>
        </pc:spChg>
        <pc:spChg chg="add del">
          <ac:chgData name="jirapar tanglakdee" userId="b1abbf9559489a33" providerId="LiveId" clId="{76DEA94F-A2F8-4962-9503-E1EEDB9F7E0A}" dt="2022-03-13T07:13:37.148" v="3109" actId="26606"/>
          <ac:spMkLst>
            <pc:docMk/>
            <pc:sldMk cId="407816892" sldId="275"/>
            <ac:spMk id="14361" creationId="{F2EA12E3-1C9E-43D7-ABCC-C16A6ED4B0AE}"/>
          </ac:spMkLst>
        </pc:spChg>
        <pc:spChg chg="add del">
          <ac:chgData name="jirapar tanglakdee" userId="b1abbf9559489a33" providerId="LiveId" clId="{76DEA94F-A2F8-4962-9503-E1EEDB9F7E0A}" dt="2022-03-13T07:13:38.640" v="3111" actId="26606"/>
          <ac:spMkLst>
            <pc:docMk/>
            <pc:sldMk cId="407816892" sldId="275"/>
            <ac:spMk id="14363" creationId="{D12DDE76-C203-4047-9998-63900085B5E8}"/>
          </ac:spMkLst>
        </pc:spChg>
        <pc:spChg chg="add del">
          <ac:chgData name="jirapar tanglakdee" userId="b1abbf9559489a33" providerId="LiveId" clId="{76DEA94F-A2F8-4962-9503-E1EEDB9F7E0A}" dt="2022-03-13T07:13:41.701" v="3113" actId="26606"/>
          <ac:spMkLst>
            <pc:docMk/>
            <pc:sldMk cId="407816892" sldId="275"/>
            <ac:spMk id="14365" creationId="{33CBE267-1877-479F-82F0-E4BAA5BCE76F}"/>
          </ac:spMkLst>
        </pc:spChg>
        <pc:spChg chg="add del">
          <ac:chgData name="jirapar tanglakdee" userId="b1abbf9559489a33" providerId="LiveId" clId="{76DEA94F-A2F8-4962-9503-E1EEDB9F7E0A}" dt="2022-03-13T07:13:41.701" v="3113" actId="26606"/>
          <ac:spMkLst>
            <pc:docMk/>
            <pc:sldMk cId="407816892" sldId="275"/>
            <ac:spMk id="14366" creationId="{F2EA12E3-1C9E-43D7-ABCC-C16A6ED4B0AE}"/>
          </ac:spMkLst>
        </pc:spChg>
        <pc:spChg chg="add del">
          <ac:chgData name="jirapar tanglakdee" userId="b1abbf9559489a33" providerId="LiveId" clId="{76DEA94F-A2F8-4962-9503-E1EEDB9F7E0A}" dt="2022-03-13T07:13:41.701" v="3113" actId="26606"/>
          <ac:spMkLst>
            <pc:docMk/>
            <pc:sldMk cId="407816892" sldId="275"/>
            <ac:spMk id="14367" creationId="{9D942903-F524-474B-9A60-63A589E955EA}"/>
          </ac:spMkLst>
        </pc:spChg>
        <pc:spChg chg="add del">
          <ac:chgData name="jirapar tanglakdee" userId="b1abbf9559489a33" providerId="LiveId" clId="{76DEA94F-A2F8-4962-9503-E1EEDB9F7E0A}" dt="2022-03-13T07:13:43.316" v="3115" actId="26606"/>
          <ac:spMkLst>
            <pc:docMk/>
            <pc:sldMk cId="407816892" sldId="275"/>
            <ac:spMk id="14369" creationId="{C7FA33FF-088D-4F16-95A2-2C64D353DEA8}"/>
          </ac:spMkLst>
        </pc:spChg>
        <pc:spChg chg="add del">
          <ac:chgData name="jirapar tanglakdee" userId="b1abbf9559489a33" providerId="LiveId" clId="{76DEA94F-A2F8-4962-9503-E1EEDB9F7E0A}" dt="2022-03-13T07:13:43.316" v="3115" actId="26606"/>
          <ac:spMkLst>
            <pc:docMk/>
            <pc:sldMk cId="407816892" sldId="275"/>
            <ac:spMk id="14370" creationId="{A376EFB1-01CF-419F-ABF1-2AF02BBFCBD1}"/>
          </ac:spMkLst>
        </pc:spChg>
        <pc:spChg chg="add del">
          <ac:chgData name="jirapar tanglakdee" userId="b1abbf9559489a33" providerId="LiveId" clId="{76DEA94F-A2F8-4962-9503-E1EEDB9F7E0A}" dt="2022-03-13T07:13:43.316" v="3115" actId="26606"/>
          <ac:spMkLst>
            <pc:docMk/>
            <pc:sldMk cId="407816892" sldId="275"/>
            <ac:spMk id="14371" creationId="{FF9DEA15-78BD-4750-AA18-B9F28A6D5AB8}"/>
          </ac:spMkLst>
        </pc:spChg>
        <pc:spChg chg="add del">
          <ac:chgData name="jirapar tanglakdee" userId="b1abbf9559489a33" providerId="LiveId" clId="{76DEA94F-A2F8-4962-9503-E1EEDB9F7E0A}" dt="2022-03-13T07:13:43.316" v="3115" actId="26606"/>
          <ac:spMkLst>
            <pc:docMk/>
            <pc:sldMk cId="407816892" sldId="275"/>
            <ac:spMk id="14372" creationId="{9D942903-F524-474B-9A60-63A589E955EA}"/>
          </ac:spMkLst>
        </pc:spChg>
        <pc:spChg chg="add del">
          <ac:chgData name="jirapar tanglakdee" userId="b1abbf9559489a33" providerId="LiveId" clId="{76DEA94F-A2F8-4962-9503-E1EEDB9F7E0A}" dt="2022-03-13T07:13:55.116" v="3117" actId="26606"/>
          <ac:spMkLst>
            <pc:docMk/>
            <pc:sldMk cId="407816892" sldId="275"/>
            <ac:spMk id="14374" creationId="{5FDF4720-5445-47BE-89FE-E40D1AE6F619}"/>
          </ac:spMkLst>
        </pc:spChg>
        <pc:spChg chg="add del">
          <ac:chgData name="jirapar tanglakdee" userId="b1abbf9559489a33" providerId="LiveId" clId="{76DEA94F-A2F8-4962-9503-E1EEDB9F7E0A}" dt="2022-03-13T07:13:55.116" v="3117" actId="26606"/>
          <ac:spMkLst>
            <pc:docMk/>
            <pc:sldMk cId="407816892" sldId="275"/>
            <ac:spMk id="14375" creationId="{AC8710B4-A815-4082-9E4F-F13A0007090C}"/>
          </ac:spMkLst>
        </pc:spChg>
        <pc:spChg chg="add del">
          <ac:chgData name="jirapar tanglakdee" userId="b1abbf9559489a33" providerId="LiveId" clId="{76DEA94F-A2F8-4962-9503-E1EEDB9F7E0A}" dt="2022-03-13T07:14:26.449" v="3118"/>
          <ac:spMkLst>
            <pc:docMk/>
            <pc:sldMk cId="407816892" sldId="275"/>
            <ac:spMk id="14376" creationId="{9D942903-F524-474B-9A60-63A589E955EA}"/>
          </ac:spMkLst>
        </pc:spChg>
        <pc:picChg chg="add del mod modCrop">
          <ac:chgData name="jirapar tanglakdee" userId="b1abbf9559489a33" providerId="LiveId" clId="{76DEA94F-A2F8-4962-9503-E1EEDB9F7E0A}" dt="2022-03-13T02:38:21.063" v="2708"/>
          <ac:picMkLst>
            <pc:docMk/>
            <pc:sldMk cId="407816892" sldId="275"/>
            <ac:picMk id="4" creationId="{24C48D0B-80B6-460E-9504-8E620CE3A852}"/>
          </ac:picMkLst>
        </pc:picChg>
        <pc:picChg chg="add mod">
          <ac:chgData name="jirapar tanglakdee" userId="b1abbf9559489a33" providerId="LiveId" clId="{76DEA94F-A2F8-4962-9503-E1EEDB9F7E0A}" dt="2022-03-13T07:41:50.977" v="3672" actId="1076"/>
          <ac:picMkLst>
            <pc:docMk/>
            <pc:sldMk cId="407816892" sldId="275"/>
            <ac:picMk id="6" creationId="{E0AFCB6C-190F-4F19-80CF-581725E05DAE}"/>
          </ac:picMkLst>
        </pc:picChg>
        <pc:picChg chg="add del">
          <ac:chgData name="jirapar tanglakdee" userId="b1abbf9559489a33" providerId="LiveId" clId="{76DEA94F-A2F8-4962-9503-E1EEDB9F7E0A}" dt="2022-03-13T07:12:29.571" v="3087" actId="478"/>
          <ac:picMkLst>
            <pc:docMk/>
            <pc:sldMk cId="407816892" sldId="275"/>
            <ac:picMk id="14338" creationId="{6B35A293-AA9B-4303-B179-23C81F8AD110}"/>
          </ac:picMkLst>
        </pc:picChg>
        <pc:picChg chg="add del mod ord">
          <ac:chgData name="jirapar tanglakdee" userId="b1abbf9559489a33" providerId="LiveId" clId="{76DEA94F-A2F8-4962-9503-E1EEDB9F7E0A}" dt="2022-03-13T07:12:52.533" v="3091" actId="478"/>
          <ac:picMkLst>
            <pc:docMk/>
            <pc:sldMk cId="407816892" sldId="275"/>
            <ac:picMk id="14340" creationId="{2D0B1C1E-EF7E-4005-BE36-1880582897B1}"/>
          </ac:picMkLst>
        </pc:picChg>
        <pc:picChg chg="add mod ord">
          <ac:chgData name="jirapar tanglakdee" userId="b1abbf9559489a33" providerId="LiveId" clId="{76DEA94F-A2F8-4962-9503-E1EEDB9F7E0A}" dt="2022-03-13T07:15:03.067" v="3129" actId="1076"/>
          <ac:picMkLst>
            <pc:docMk/>
            <pc:sldMk cId="407816892" sldId="275"/>
            <ac:picMk id="14342" creationId="{97032DAC-93D3-4300-B716-C28BE1C85C82}"/>
          </ac:picMkLst>
        </pc:picChg>
        <pc:cxnChg chg="add del">
          <ac:chgData name="jirapar tanglakdee" userId="b1abbf9559489a33" providerId="LiveId" clId="{76DEA94F-A2F8-4962-9503-E1EEDB9F7E0A}" dt="2022-03-13T07:12:51.149" v="3090" actId="26606"/>
          <ac:cxnSpMkLst>
            <pc:docMk/>
            <pc:sldMk cId="407816892" sldId="275"/>
            <ac:cxnSpMk id="75" creationId="{20E3A342-4D61-4E3F-AF90-1AB42AEB96CC}"/>
          </ac:cxnSpMkLst>
        </pc:cxnChg>
        <pc:cxnChg chg="add del">
          <ac:chgData name="jirapar tanglakdee" userId="b1abbf9559489a33" providerId="LiveId" clId="{76DEA94F-A2F8-4962-9503-E1EEDB9F7E0A}" dt="2022-03-13T07:13:18.562" v="3100" actId="26606"/>
          <ac:cxnSpMkLst>
            <pc:docMk/>
            <pc:sldMk cId="407816892" sldId="275"/>
            <ac:cxnSpMk id="14351" creationId="{EEA38897-7BA3-4408-8083-3235339C4A60}"/>
          </ac:cxnSpMkLst>
        </pc:cxnChg>
        <pc:cxnChg chg="add del">
          <ac:chgData name="jirapar tanglakdee" userId="b1abbf9559489a33" providerId="LiveId" clId="{76DEA94F-A2F8-4962-9503-E1EEDB9F7E0A}" dt="2022-03-13T07:13:18.562" v="3100" actId="26606"/>
          <ac:cxnSpMkLst>
            <pc:docMk/>
            <pc:sldMk cId="407816892" sldId="275"/>
            <ac:cxnSpMk id="14352" creationId="{F11AD06B-AB20-4097-8606-5DA00DBACE88}"/>
          </ac:cxnSpMkLst>
        </pc:cxnChg>
      </pc:sldChg>
      <pc:sldChg chg="addSp delSp modSp add mod ord">
        <pc:chgData name="jirapar tanglakdee" userId="b1abbf9559489a33" providerId="LiveId" clId="{76DEA94F-A2F8-4962-9503-E1EEDB9F7E0A}" dt="2022-03-13T02:41:46.611" v="2801" actId="27636"/>
        <pc:sldMkLst>
          <pc:docMk/>
          <pc:sldMk cId="1526027972" sldId="276"/>
        </pc:sldMkLst>
        <pc:spChg chg="mod ord">
          <ac:chgData name="jirapar tanglakdee" userId="b1abbf9559489a33" providerId="LiveId" clId="{76DEA94F-A2F8-4962-9503-E1EEDB9F7E0A}" dt="2022-03-13T02:41:46.611" v="2801" actId="27636"/>
          <ac:spMkLst>
            <pc:docMk/>
            <pc:sldMk cId="1526027972" sldId="276"/>
            <ac:spMk id="7" creationId="{CDDC0473-11E7-4043-B08C-49B6719B04D6}"/>
          </ac:spMkLst>
        </pc:spChg>
        <pc:spChg chg="del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14" creationId="{55666830-9A19-4E01-8505-D6C7F9AC5665}"/>
          </ac:spMkLst>
        </pc:spChg>
        <pc:spChg chg="del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15" creationId="{AE9FC877-7FB6-4D22-9988-35420644E202}"/>
          </ac:spMkLst>
        </pc:spChg>
        <pc:spChg chg="del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16" creationId="{E41809D1-F12E-46BB-B804-5F209D325E8B}"/>
          </ac:spMkLst>
        </pc:spChg>
        <pc:spChg chg="del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18" creationId="{AF2F604E-43BE-4DC3-B983-E071523364F8}"/>
          </ac:spMkLst>
        </pc:spChg>
        <pc:spChg chg="add mod">
          <ac:chgData name="jirapar tanglakdee" userId="b1abbf9559489a33" providerId="LiveId" clId="{76DEA94F-A2F8-4962-9503-E1EEDB9F7E0A}" dt="2022-03-13T02:40:50.868" v="2773" actId="14100"/>
          <ac:spMkLst>
            <pc:docMk/>
            <pc:sldMk cId="1526027972" sldId="276"/>
            <ac:spMk id="19" creationId="{7D4EAB49-DB84-4D26-9A8D-649ACE409606}"/>
          </ac:spMkLst>
        </pc:spChg>
        <pc:spChg chg="add mod">
          <ac:chgData name="jirapar tanglakdee" userId="b1abbf9559489a33" providerId="LiveId" clId="{76DEA94F-A2F8-4962-9503-E1EEDB9F7E0A}" dt="2022-03-13T02:41:26.778" v="2786" actId="14100"/>
          <ac:spMkLst>
            <pc:docMk/>
            <pc:sldMk cId="1526027972" sldId="276"/>
            <ac:spMk id="20" creationId="{78FA5A43-FC82-4F64-B1EC-F437BCBBF2B5}"/>
          </ac:spMkLst>
        </pc:spChg>
        <pc:spChg chg="del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25" creationId="{08C9B587-E65E-4B52-B37C-ABEBB6E87928}"/>
          </ac:spMkLst>
        </pc:spChg>
        <pc:spChg chg="add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30" creationId="{55666830-9A19-4E01-8505-D6C7F9AC5665}"/>
          </ac:spMkLst>
        </pc:spChg>
        <pc:spChg chg="add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32" creationId="{AE9FC877-7FB6-4D22-9988-35420644E202}"/>
          </ac:spMkLst>
        </pc:spChg>
        <pc:spChg chg="add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34" creationId="{E41809D1-F12E-46BB-B804-5F209D325E8B}"/>
          </ac:spMkLst>
        </pc:spChg>
        <pc:spChg chg="add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36" creationId="{AF2F604E-43BE-4DC3-B983-E071523364F8}"/>
          </ac:spMkLst>
        </pc:spChg>
        <pc:spChg chg="add">
          <ac:chgData name="jirapar tanglakdee" userId="b1abbf9559489a33" providerId="LiveId" clId="{76DEA94F-A2F8-4962-9503-E1EEDB9F7E0A}" dt="2022-03-13T02:39:14.560" v="2724" actId="26606"/>
          <ac:spMkLst>
            <pc:docMk/>
            <pc:sldMk cId="1526027972" sldId="276"/>
            <ac:spMk id="38" creationId="{08C9B587-E65E-4B52-B37C-ABEBB6E87928}"/>
          </ac:spMkLst>
        </pc:spChg>
        <pc:picChg chg="del">
          <ac:chgData name="jirapar tanglakdee" userId="b1abbf9559489a33" providerId="LiveId" clId="{76DEA94F-A2F8-4962-9503-E1EEDB9F7E0A}" dt="2022-03-13T02:38:56.795" v="2716" actId="478"/>
          <ac:picMkLst>
            <pc:docMk/>
            <pc:sldMk cId="1526027972" sldId="276"/>
            <ac:picMk id="3" creationId="{5875AC08-8D3A-4766-89BF-57DE84E970FE}"/>
          </ac:picMkLst>
        </pc:picChg>
        <pc:picChg chg="add mod modCrop">
          <ac:chgData name="jirapar tanglakdee" userId="b1abbf9559489a33" providerId="LiveId" clId="{76DEA94F-A2F8-4962-9503-E1EEDB9F7E0A}" dt="2022-03-13T02:39:22.975" v="2726" actId="14100"/>
          <ac:picMkLst>
            <pc:docMk/>
            <pc:sldMk cId="1526027972" sldId="276"/>
            <ac:picMk id="4" creationId="{0F4B29FB-AB9B-4E42-87F9-07EB09422C58}"/>
          </ac:picMkLst>
        </pc:picChg>
        <pc:picChg chg="add del mod">
          <ac:chgData name="jirapar tanglakdee" userId="b1abbf9559489a33" providerId="LiveId" clId="{76DEA94F-A2F8-4962-9503-E1EEDB9F7E0A}" dt="2022-03-13T02:39:06.842" v="2720" actId="478"/>
          <ac:picMkLst>
            <pc:docMk/>
            <pc:sldMk cId="1526027972" sldId="276"/>
            <ac:picMk id="9" creationId="{4B3FEBD2-C784-4CC8-A8A0-B1B5A86E6D44}"/>
          </ac:picMkLst>
        </pc:picChg>
      </pc:sldChg>
      <pc:sldChg chg="addSp delSp modSp new del mod setBg setClrOvrMap">
        <pc:chgData name="jirapar tanglakdee" userId="b1abbf9559489a33" providerId="LiveId" clId="{76DEA94F-A2F8-4962-9503-E1EEDB9F7E0A}" dt="2022-03-13T05:43:58.124" v="2876" actId="47"/>
        <pc:sldMkLst>
          <pc:docMk/>
          <pc:sldMk cId="3018422209" sldId="277"/>
        </pc:sldMkLst>
        <pc:spChg chg="mod">
          <ac:chgData name="jirapar tanglakdee" userId="b1abbf9559489a33" providerId="LiveId" clId="{76DEA94F-A2F8-4962-9503-E1EEDB9F7E0A}" dt="2022-03-13T05:42:45.180" v="2854" actId="26606"/>
          <ac:spMkLst>
            <pc:docMk/>
            <pc:sldMk cId="3018422209" sldId="277"/>
            <ac:spMk id="2" creationId="{34154E91-CF04-48AF-9D91-3DAA10C867AC}"/>
          </ac:spMkLst>
        </pc:spChg>
        <pc:spChg chg="add del mod">
          <ac:chgData name="jirapar tanglakdee" userId="b1abbf9559489a33" providerId="LiveId" clId="{76DEA94F-A2F8-4962-9503-E1EEDB9F7E0A}" dt="2022-03-13T05:42:49.239" v="2855"/>
          <ac:spMkLst>
            <pc:docMk/>
            <pc:sldMk cId="3018422209" sldId="277"/>
            <ac:spMk id="3" creationId="{D13189B8-0B72-4CA9-B85A-AEB36DB5DA0D}"/>
          </ac:spMkLst>
        </pc:spChg>
        <pc:spChg chg="add del">
          <ac:chgData name="jirapar tanglakdee" userId="b1abbf9559489a33" providerId="LiveId" clId="{76DEA94F-A2F8-4962-9503-E1EEDB9F7E0A}" dt="2022-03-13T05:41:55.020" v="2834" actId="26606"/>
          <ac:spMkLst>
            <pc:docMk/>
            <pc:sldMk cId="3018422209" sldId="277"/>
            <ac:spMk id="71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3T05:41:55.020" v="2834" actId="26606"/>
          <ac:spMkLst>
            <pc:docMk/>
            <pc:sldMk cId="3018422209" sldId="277"/>
            <ac:spMk id="73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3T05:41:55.020" v="2834" actId="26606"/>
          <ac:spMkLst>
            <pc:docMk/>
            <pc:sldMk cId="3018422209" sldId="277"/>
            <ac:spMk id="75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3T05:41:55.020" v="2834" actId="26606"/>
          <ac:spMkLst>
            <pc:docMk/>
            <pc:sldMk cId="3018422209" sldId="277"/>
            <ac:spMk id="77" creationId="{7A5F0580-5EE9-419F-96EE-B6529EF6E7D0}"/>
          </ac:spMkLst>
        </pc:spChg>
        <pc:spChg chg="add del">
          <ac:chgData name="jirapar tanglakdee" userId="b1abbf9559489a33" providerId="LiveId" clId="{76DEA94F-A2F8-4962-9503-E1EEDB9F7E0A}" dt="2022-03-13T05:42:37.985" v="2851" actId="26606"/>
          <ac:spMkLst>
            <pc:docMk/>
            <pc:sldMk cId="3018422209" sldId="277"/>
            <ac:spMk id="10244" creationId="{7C432AFE-B3D2-4BFF-BF8F-96C27AFF1AC7}"/>
          </ac:spMkLst>
        </pc:spChg>
        <pc:spChg chg="add del">
          <ac:chgData name="jirapar tanglakdee" userId="b1abbf9559489a33" providerId="LiveId" clId="{76DEA94F-A2F8-4962-9503-E1EEDB9F7E0A}" dt="2022-03-13T05:42:37.985" v="2851" actId="26606"/>
          <ac:spMkLst>
            <pc:docMk/>
            <pc:sldMk cId="3018422209" sldId="277"/>
            <ac:spMk id="10245" creationId="{AF2F604E-43BE-4DC3-B983-E071523364F8}"/>
          </ac:spMkLst>
        </pc:spChg>
        <pc:spChg chg="add del">
          <ac:chgData name="jirapar tanglakdee" userId="b1abbf9559489a33" providerId="LiveId" clId="{76DEA94F-A2F8-4962-9503-E1EEDB9F7E0A}" dt="2022-03-13T05:42:37.985" v="2851" actId="26606"/>
          <ac:spMkLst>
            <pc:docMk/>
            <pc:sldMk cId="3018422209" sldId="277"/>
            <ac:spMk id="10246" creationId="{08C9B587-E65E-4B52-B37C-ABEBB6E87928}"/>
          </ac:spMkLst>
        </pc:spChg>
        <pc:spChg chg="add del">
          <ac:chgData name="jirapar tanglakdee" userId="b1abbf9559489a33" providerId="LiveId" clId="{76DEA94F-A2F8-4962-9503-E1EEDB9F7E0A}" dt="2022-03-13T05:42:45.037" v="2853" actId="26606"/>
          <ac:spMkLst>
            <pc:docMk/>
            <pc:sldMk cId="3018422209" sldId="277"/>
            <ac:spMk id="10247" creationId="{7C432AFE-B3D2-4BFF-BF8F-96C27AFF1AC7}"/>
          </ac:spMkLst>
        </pc:spChg>
        <pc:spChg chg="add del">
          <ac:chgData name="jirapar tanglakdee" userId="b1abbf9559489a33" providerId="LiveId" clId="{76DEA94F-A2F8-4962-9503-E1EEDB9F7E0A}" dt="2022-03-13T05:42:23.906" v="2840" actId="26606"/>
          <ac:spMkLst>
            <pc:docMk/>
            <pc:sldMk cId="3018422209" sldId="277"/>
            <ac:spMk id="10248" creationId="{823AC064-BC96-4F32-8AE1-B2FD38754823}"/>
          </ac:spMkLst>
        </pc:spChg>
        <pc:spChg chg="add del">
          <ac:chgData name="jirapar tanglakdee" userId="b1abbf9559489a33" providerId="LiveId" clId="{76DEA94F-A2F8-4962-9503-E1EEDB9F7E0A}" dt="2022-03-13T05:42:25.748" v="2842" actId="26606"/>
          <ac:spMkLst>
            <pc:docMk/>
            <pc:sldMk cId="3018422209" sldId="277"/>
            <ac:spMk id="10250" creationId="{E3294C62-BF9F-9256-F862-4F3D8937D947}"/>
          </ac:spMkLst>
        </pc:spChg>
        <pc:spChg chg="add del">
          <ac:chgData name="jirapar tanglakdee" userId="b1abbf9559489a33" providerId="LiveId" clId="{76DEA94F-A2F8-4962-9503-E1EEDB9F7E0A}" dt="2022-03-13T05:42:25.748" v="2842" actId="26606"/>
          <ac:spMkLst>
            <pc:docMk/>
            <pc:sldMk cId="3018422209" sldId="277"/>
            <ac:spMk id="10251" creationId="{E8A8EAB8-D2FF-444D-B34B-7D32F106AD0E}"/>
          </ac:spMkLst>
        </pc:spChg>
        <pc:spChg chg="add del">
          <ac:chgData name="jirapar tanglakdee" userId="b1abbf9559489a33" providerId="LiveId" clId="{76DEA94F-A2F8-4962-9503-E1EEDB9F7E0A}" dt="2022-03-13T05:42:45.037" v="2853" actId="26606"/>
          <ac:spMkLst>
            <pc:docMk/>
            <pc:sldMk cId="3018422209" sldId="277"/>
            <ac:spMk id="10253" creationId="{AF2F604E-43BE-4DC3-B983-E071523364F8}"/>
          </ac:spMkLst>
        </pc:spChg>
        <pc:spChg chg="add del">
          <ac:chgData name="jirapar tanglakdee" userId="b1abbf9559489a33" providerId="LiveId" clId="{76DEA94F-A2F8-4962-9503-E1EEDB9F7E0A}" dt="2022-03-13T05:42:30.939" v="2844" actId="26606"/>
          <ac:spMkLst>
            <pc:docMk/>
            <pc:sldMk cId="3018422209" sldId="277"/>
            <ac:spMk id="10254" creationId="{2172A0AC-3DCE-4672-BCAF-28FEF91F6020}"/>
          </ac:spMkLst>
        </pc:spChg>
        <pc:spChg chg="add del">
          <ac:chgData name="jirapar tanglakdee" userId="b1abbf9559489a33" providerId="LiveId" clId="{76DEA94F-A2F8-4962-9503-E1EEDB9F7E0A}" dt="2022-03-13T05:42:30.939" v="2844" actId="26606"/>
          <ac:spMkLst>
            <pc:docMk/>
            <pc:sldMk cId="3018422209" sldId="277"/>
            <ac:spMk id="10255" creationId="{AE6F1C77-EDC9-4C5F-8C1C-62DD46BDA3C3}"/>
          </ac:spMkLst>
        </pc:spChg>
        <pc:spChg chg="add del">
          <ac:chgData name="jirapar tanglakdee" userId="b1abbf9559489a33" providerId="LiveId" clId="{76DEA94F-A2F8-4962-9503-E1EEDB9F7E0A}" dt="2022-03-13T05:42:30.939" v="2844" actId="26606"/>
          <ac:spMkLst>
            <pc:docMk/>
            <pc:sldMk cId="3018422209" sldId="277"/>
            <ac:spMk id="10256" creationId="{5C6BB0C9-349E-E15A-3A91-54EAA798C838}"/>
          </ac:spMkLst>
        </pc:spChg>
        <pc:spChg chg="add del">
          <ac:chgData name="jirapar tanglakdee" userId="b1abbf9559489a33" providerId="LiveId" clId="{76DEA94F-A2F8-4962-9503-E1EEDB9F7E0A}" dt="2022-03-13T05:42:45.037" v="2853" actId="26606"/>
          <ac:spMkLst>
            <pc:docMk/>
            <pc:sldMk cId="3018422209" sldId="277"/>
            <ac:spMk id="10257" creationId="{08C9B587-E65E-4B52-B37C-ABEBB6E87928}"/>
          </ac:spMkLst>
        </pc:spChg>
        <pc:spChg chg="add del">
          <ac:chgData name="jirapar tanglakdee" userId="b1abbf9559489a33" providerId="LiveId" clId="{76DEA94F-A2F8-4962-9503-E1EEDB9F7E0A}" dt="2022-03-13T05:42:35.340" v="2846" actId="26606"/>
          <ac:spMkLst>
            <pc:docMk/>
            <pc:sldMk cId="3018422209" sldId="277"/>
            <ac:spMk id="10259" creationId="{823AC064-BC96-4F32-8AE1-B2FD38754823}"/>
          </ac:spMkLst>
        </pc:spChg>
        <pc:spChg chg="add">
          <ac:chgData name="jirapar tanglakdee" userId="b1abbf9559489a33" providerId="LiveId" clId="{76DEA94F-A2F8-4962-9503-E1EEDB9F7E0A}" dt="2022-03-13T05:42:45.180" v="2854" actId="26606"/>
          <ac:spMkLst>
            <pc:docMk/>
            <pc:sldMk cId="3018422209" sldId="277"/>
            <ac:spMk id="10261" creationId="{9228552E-C8B1-4A80-8448-0787CE0FC704}"/>
          </ac:spMkLst>
        </pc:spChg>
        <pc:spChg chg="add del">
          <ac:chgData name="jirapar tanglakdee" userId="b1abbf9559489a33" providerId="LiveId" clId="{76DEA94F-A2F8-4962-9503-E1EEDB9F7E0A}" dt="2022-03-13T05:42:37.494" v="2848" actId="26606"/>
          <ac:spMkLst>
            <pc:docMk/>
            <pc:sldMk cId="3018422209" sldId="277"/>
            <ac:spMk id="10262" creationId="{823AC064-BC96-4F32-8AE1-B2FD38754823}"/>
          </ac:spMkLst>
        </pc:spChg>
        <pc:picChg chg="add del mod">
          <ac:chgData name="jirapar tanglakdee" userId="b1abbf9559489a33" providerId="LiveId" clId="{76DEA94F-A2F8-4962-9503-E1EEDB9F7E0A}" dt="2022-03-13T05:42:37.739" v="2850"/>
          <ac:picMkLst>
            <pc:docMk/>
            <pc:sldMk cId="3018422209" sldId="277"/>
            <ac:picMk id="5" creationId="{48AD38F1-797A-4344-931A-7A3E2FB06433}"/>
          </ac:picMkLst>
        </pc:picChg>
        <pc:picChg chg="add mod">
          <ac:chgData name="jirapar tanglakdee" userId="b1abbf9559489a33" providerId="LiveId" clId="{76DEA94F-A2F8-4962-9503-E1EEDB9F7E0A}" dt="2022-03-13T05:43:39.503" v="2875" actId="1076"/>
          <ac:picMkLst>
            <pc:docMk/>
            <pc:sldMk cId="3018422209" sldId="277"/>
            <ac:picMk id="7" creationId="{EA2D1547-63D6-4459-988E-B905BB48D7DC}"/>
          </ac:picMkLst>
        </pc:picChg>
        <pc:picChg chg="add mod ord">
          <ac:chgData name="jirapar tanglakdee" userId="b1abbf9559489a33" providerId="LiveId" clId="{76DEA94F-A2F8-4962-9503-E1EEDB9F7E0A}" dt="2022-03-13T05:42:45.180" v="2854" actId="26606"/>
          <ac:picMkLst>
            <pc:docMk/>
            <pc:sldMk cId="3018422209" sldId="277"/>
            <ac:picMk id="10242" creationId="{2C1CF29C-914C-4D87-AD76-25C7ADF16848}"/>
          </ac:picMkLst>
        </pc:picChg>
        <pc:cxnChg chg="add del">
          <ac:chgData name="jirapar tanglakdee" userId="b1abbf9559489a33" providerId="LiveId" clId="{76DEA94F-A2F8-4962-9503-E1EEDB9F7E0A}" dt="2022-03-13T05:42:23.906" v="2840" actId="26606"/>
          <ac:cxnSpMkLst>
            <pc:docMk/>
            <pc:sldMk cId="3018422209" sldId="277"/>
            <ac:cxnSpMk id="79" creationId="{DB146403-F3D6-484B-B2ED-97F9565D0370}"/>
          </ac:cxnSpMkLst>
        </pc:cxnChg>
        <pc:cxnChg chg="add del">
          <ac:chgData name="jirapar tanglakdee" userId="b1abbf9559489a33" providerId="LiveId" clId="{76DEA94F-A2F8-4962-9503-E1EEDB9F7E0A}" dt="2022-03-13T05:42:25.748" v="2842" actId="26606"/>
          <ac:cxnSpMkLst>
            <pc:docMk/>
            <pc:sldMk cId="3018422209" sldId="277"/>
            <ac:cxnSpMk id="81" creationId="{CA240C79-242E-4918-9F28-B101847D1CC6}"/>
          </ac:cxnSpMkLst>
        </pc:cxnChg>
        <pc:cxnChg chg="add del">
          <ac:chgData name="jirapar tanglakdee" userId="b1abbf9559489a33" providerId="LiveId" clId="{76DEA94F-A2F8-4962-9503-E1EEDB9F7E0A}" dt="2022-03-13T05:42:25.748" v="2842" actId="26606"/>
          <ac:cxnSpMkLst>
            <pc:docMk/>
            <pc:sldMk cId="3018422209" sldId="277"/>
            <ac:cxnSpMk id="83" creationId="{F11AD06B-AB20-4097-8606-5DA00DBACE88}"/>
          </ac:cxnSpMkLst>
        </pc:cxnChg>
        <pc:cxnChg chg="add del">
          <ac:chgData name="jirapar tanglakdee" userId="b1abbf9559489a33" providerId="LiveId" clId="{76DEA94F-A2F8-4962-9503-E1EEDB9F7E0A}" dt="2022-03-13T05:42:23.906" v="2840" actId="26606"/>
          <ac:cxnSpMkLst>
            <pc:docMk/>
            <pc:sldMk cId="3018422209" sldId="277"/>
            <ac:cxnSpMk id="10249" creationId="{7E7C77BC-7138-40B1-A15B-20F57A494629}"/>
          </ac:cxnSpMkLst>
        </pc:cxnChg>
        <pc:cxnChg chg="add del">
          <ac:chgData name="jirapar tanglakdee" userId="b1abbf9559489a33" providerId="LiveId" clId="{76DEA94F-A2F8-4962-9503-E1EEDB9F7E0A}" dt="2022-03-13T05:42:25.748" v="2842" actId="26606"/>
          <ac:cxnSpMkLst>
            <pc:docMk/>
            <pc:sldMk cId="3018422209" sldId="277"/>
            <ac:cxnSpMk id="10252" creationId="{EEA38897-7BA3-4408-8083-3235339C4A60}"/>
          </ac:cxnSpMkLst>
        </pc:cxnChg>
        <pc:cxnChg chg="add del">
          <ac:chgData name="jirapar tanglakdee" userId="b1abbf9559489a33" providerId="LiveId" clId="{76DEA94F-A2F8-4962-9503-E1EEDB9F7E0A}" dt="2022-03-13T05:42:35.340" v="2846" actId="26606"/>
          <ac:cxnSpMkLst>
            <pc:docMk/>
            <pc:sldMk cId="3018422209" sldId="277"/>
            <ac:cxnSpMk id="10258" creationId="{DB146403-F3D6-484B-B2ED-97F9565D0370}"/>
          </ac:cxnSpMkLst>
        </pc:cxnChg>
        <pc:cxnChg chg="add del">
          <ac:chgData name="jirapar tanglakdee" userId="b1abbf9559489a33" providerId="LiveId" clId="{76DEA94F-A2F8-4962-9503-E1EEDB9F7E0A}" dt="2022-03-13T05:42:35.340" v="2846" actId="26606"/>
          <ac:cxnSpMkLst>
            <pc:docMk/>
            <pc:sldMk cId="3018422209" sldId="277"/>
            <ac:cxnSpMk id="10260" creationId="{7E7C77BC-7138-40B1-A15B-20F57A494629}"/>
          </ac:cxnSpMkLst>
        </pc:cxnChg>
        <pc:cxnChg chg="add del">
          <ac:chgData name="jirapar tanglakdee" userId="b1abbf9559489a33" providerId="LiveId" clId="{76DEA94F-A2F8-4962-9503-E1EEDB9F7E0A}" dt="2022-03-13T05:42:37.494" v="2848" actId="26606"/>
          <ac:cxnSpMkLst>
            <pc:docMk/>
            <pc:sldMk cId="3018422209" sldId="277"/>
            <ac:cxnSpMk id="10263" creationId="{7E7C77BC-7138-40B1-A15B-20F57A494629}"/>
          </ac:cxnSpMkLst>
        </pc:cxnChg>
        <pc:cxnChg chg="add del">
          <ac:chgData name="jirapar tanglakdee" userId="b1abbf9559489a33" providerId="LiveId" clId="{76DEA94F-A2F8-4962-9503-E1EEDB9F7E0A}" dt="2022-03-13T05:42:37.494" v="2848" actId="26606"/>
          <ac:cxnSpMkLst>
            <pc:docMk/>
            <pc:sldMk cId="3018422209" sldId="277"/>
            <ac:cxnSpMk id="10264" creationId="{DB146403-F3D6-484B-B2ED-97F9565D0370}"/>
          </ac:cxnSpMkLst>
        </pc:cxnChg>
      </pc:sldChg>
      <pc:sldChg chg="addSp delSp modSp new mod ord setBg setClrOvrMap">
        <pc:chgData name="jirapar tanglakdee" userId="b1abbf9559489a33" providerId="LiveId" clId="{76DEA94F-A2F8-4962-9503-E1EEDB9F7E0A}" dt="2022-03-13T18:20:00.704" v="5552" actId="207"/>
        <pc:sldMkLst>
          <pc:docMk/>
          <pc:sldMk cId="3872669405" sldId="278"/>
        </pc:sldMkLst>
        <pc:spChg chg="mod">
          <ac:chgData name="jirapar tanglakdee" userId="b1abbf9559489a33" providerId="LiveId" clId="{76DEA94F-A2F8-4962-9503-E1EEDB9F7E0A}" dt="2022-03-13T05:43:10.475" v="2866" actId="26606"/>
          <ac:spMkLst>
            <pc:docMk/>
            <pc:sldMk cId="3872669405" sldId="278"/>
            <ac:spMk id="2" creationId="{6D9ADD2F-4D54-4E77-AFD2-3BE9D8ED932E}"/>
          </ac:spMkLst>
        </pc:spChg>
        <pc:spChg chg="mod">
          <ac:chgData name="jirapar tanglakdee" userId="b1abbf9559489a33" providerId="LiveId" clId="{76DEA94F-A2F8-4962-9503-E1EEDB9F7E0A}" dt="2022-03-13T05:43:10.475" v="2866" actId="26606"/>
          <ac:spMkLst>
            <pc:docMk/>
            <pc:sldMk cId="3872669405" sldId="278"/>
            <ac:spMk id="3" creationId="{701630F0-E7FB-409B-9FAE-35D0D74C638B}"/>
          </ac:spMkLst>
        </pc:spChg>
        <pc:spChg chg="add del mod">
          <ac:chgData name="jirapar tanglakdee" userId="b1abbf9559489a33" providerId="LiveId" clId="{76DEA94F-A2F8-4962-9503-E1EEDB9F7E0A}" dt="2022-03-13T05:45:01.590" v="2913" actId="478"/>
          <ac:spMkLst>
            <pc:docMk/>
            <pc:sldMk cId="3872669405" sldId="278"/>
            <ac:spMk id="5" creationId="{7139444F-4AA2-46B9-92DD-597298C7D22B}"/>
          </ac:spMkLst>
        </pc:spChg>
        <pc:spChg chg="add mod">
          <ac:chgData name="jirapar tanglakdee" userId="b1abbf9559489a33" providerId="LiveId" clId="{76DEA94F-A2F8-4962-9503-E1EEDB9F7E0A}" dt="2022-03-13T18:20:00.704" v="5552" actId="207"/>
          <ac:spMkLst>
            <pc:docMk/>
            <pc:sldMk cId="3872669405" sldId="278"/>
            <ac:spMk id="6" creationId="{45817B44-224E-4E07-921E-788449AE9BA5}"/>
          </ac:spMkLst>
        </pc:spChg>
        <pc:spChg chg="add">
          <ac:chgData name="jirapar tanglakdee" userId="b1abbf9559489a33" providerId="LiveId" clId="{76DEA94F-A2F8-4962-9503-E1EEDB9F7E0A}" dt="2022-03-13T05:43:10.475" v="2866" actId="26606"/>
          <ac:spMkLst>
            <pc:docMk/>
            <pc:sldMk cId="3872669405" sldId="278"/>
            <ac:spMk id="9" creationId="{9AA72BD9-2C5A-4EDC-931F-5AA08EACA0F3}"/>
          </ac:spMkLst>
        </pc:spChg>
        <pc:spChg chg="add">
          <ac:chgData name="jirapar tanglakdee" userId="b1abbf9559489a33" providerId="LiveId" clId="{76DEA94F-A2F8-4962-9503-E1EEDB9F7E0A}" dt="2022-03-13T05:43:10.475" v="2866" actId="26606"/>
          <ac:spMkLst>
            <pc:docMk/>
            <pc:sldMk cId="3872669405" sldId="278"/>
            <ac:spMk id="11" creationId="{DD3981AC-7B61-4947-BCF3-F7AA7FA385B9}"/>
          </ac:spMkLst>
        </pc:spChg>
        <pc:spChg chg="add">
          <ac:chgData name="jirapar tanglakdee" userId="b1abbf9559489a33" providerId="LiveId" clId="{76DEA94F-A2F8-4962-9503-E1EEDB9F7E0A}" dt="2022-03-13T05:43:10.475" v="2866" actId="26606"/>
          <ac:spMkLst>
            <pc:docMk/>
            <pc:sldMk cId="3872669405" sldId="278"/>
            <ac:spMk id="13" creationId="{55D4142C-5077-457F-A6AD-3FECFDB39685}"/>
          </ac:spMkLst>
        </pc:spChg>
        <pc:spChg chg="add">
          <ac:chgData name="jirapar tanglakdee" userId="b1abbf9559489a33" providerId="LiveId" clId="{76DEA94F-A2F8-4962-9503-E1EEDB9F7E0A}" dt="2022-03-13T05:43:10.475" v="2866" actId="26606"/>
          <ac:spMkLst>
            <pc:docMk/>
            <pc:sldMk cId="3872669405" sldId="278"/>
            <ac:spMk id="15" creationId="{7A5F0580-5EE9-419F-96EE-B6529EF6E7D0}"/>
          </ac:spMkLst>
        </pc:spChg>
        <pc:picChg chg="add mod ord">
          <ac:chgData name="jirapar tanglakdee" userId="b1abbf9559489a33" providerId="LiveId" clId="{76DEA94F-A2F8-4962-9503-E1EEDB9F7E0A}" dt="2022-03-13T05:45:23.575" v="2921" actId="1076"/>
          <ac:picMkLst>
            <pc:docMk/>
            <pc:sldMk cId="3872669405" sldId="278"/>
            <ac:picMk id="4" creationId="{68D45FFD-58D2-479A-9F77-5D973B5C5298}"/>
          </ac:picMkLst>
        </pc:picChg>
        <pc:picChg chg="add mod">
          <ac:chgData name="jirapar tanglakdee" userId="b1abbf9559489a33" providerId="LiveId" clId="{76DEA94F-A2F8-4962-9503-E1EEDB9F7E0A}" dt="2022-03-13T05:58:35.182" v="3039" actId="1076"/>
          <ac:picMkLst>
            <pc:docMk/>
            <pc:sldMk cId="3872669405" sldId="278"/>
            <ac:picMk id="10" creationId="{34F2FDEA-3226-4832-ACA0-EF858763608B}"/>
          </ac:picMkLst>
        </pc:picChg>
      </pc:sldChg>
      <pc:sldChg chg="addSp delSp modSp new mod ord setBg setClrOvrMap">
        <pc:chgData name="jirapar tanglakdee" userId="b1abbf9559489a33" providerId="LiveId" clId="{76DEA94F-A2F8-4962-9503-E1EEDB9F7E0A}" dt="2022-03-13T19:00:54.524" v="5589" actId="14100"/>
        <pc:sldMkLst>
          <pc:docMk/>
          <pc:sldMk cId="434479710" sldId="279"/>
        </pc:sldMkLst>
        <pc:spChg chg="del mod">
          <ac:chgData name="jirapar tanglakdee" userId="b1abbf9559489a33" providerId="LiveId" clId="{76DEA94F-A2F8-4962-9503-E1EEDB9F7E0A}" dt="2022-03-13T05:54:47.127" v="2929" actId="478"/>
          <ac:spMkLst>
            <pc:docMk/>
            <pc:sldMk cId="434479710" sldId="279"/>
            <ac:spMk id="2" creationId="{F4AB3D1A-309B-4305-8B5F-C2B181F9ABD4}"/>
          </ac:spMkLst>
        </pc:spChg>
        <pc:spChg chg="del mod">
          <ac:chgData name="jirapar tanglakdee" userId="b1abbf9559489a33" providerId="LiveId" clId="{76DEA94F-A2F8-4962-9503-E1EEDB9F7E0A}" dt="2022-03-13T05:54:49.778" v="2930" actId="478"/>
          <ac:spMkLst>
            <pc:docMk/>
            <pc:sldMk cId="434479710" sldId="279"/>
            <ac:spMk id="3" creationId="{A9470938-20E3-4ABB-A01C-85900E030305}"/>
          </ac:spMkLst>
        </pc:spChg>
        <pc:spChg chg="add mod">
          <ac:chgData name="jirapar tanglakdee" userId="b1abbf9559489a33" providerId="LiveId" clId="{76DEA94F-A2F8-4962-9503-E1EEDB9F7E0A}" dt="2022-03-13T19:00:54.524" v="5589" actId="14100"/>
          <ac:spMkLst>
            <pc:docMk/>
            <pc:sldMk cId="434479710" sldId="279"/>
            <ac:spMk id="6" creationId="{19700477-C8AF-423E-A9B7-46437BF2B1F2}"/>
          </ac:spMkLst>
        </pc:spChg>
        <pc:spChg chg="add del mod">
          <ac:chgData name="jirapar tanglakdee" userId="b1abbf9559489a33" providerId="LiveId" clId="{76DEA94F-A2F8-4962-9503-E1EEDB9F7E0A}" dt="2022-03-13T19:00:43.050" v="5585" actId="478"/>
          <ac:spMkLst>
            <pc:docMk/>
            <pc:sldMk cId="434479710" sldId="279"/>
            <ac:spMk id="10" creationId="{443CB013-3ACD-40FE-A534-4A772C29358F}"/>
          </ac:spMkLst>
        </pc:spChg>
        <pc:spChg chg="add del mod">
          <ac:chgData name="jirapar tanglakdee" userId="b1abbf9559489a33" providerId="LiveId" clId="{76DEA94F-A2F8-4962-9503-E1EEDB9F7E0A}" dt="2022-03-13T18:20:32.534" v="5556" actId="478"/>
          <ac:spMkLst>
            <pc:docMk/>
            <pc:sldMk cId="434479710" sldId="279"/>
            <ac:spMk id="12" creationId="{ED9548E2-FAD3-45D7-BF5D-8F181F59D4F9}"/>
          </ac:spMkLst>
        </pc:spChg>
        <pc:spChg chg="add">
          <ac:chgData name="jirapar tanglakdee" userId="b1abbf9559489a33" providerId="LiveId" clId="{76DEA94F-A2F8-4962-9503-E1EEDB9F7E0A}" dt="2022-03-13T05:54:25.404" v="2928" actId="26606"/>
          <ac:spMkLst>
            <pc:docMk/>
            <pc:sldMk cId="434479710" sldId="279"/>
            <ac:spMk id="71" creationId="{21A75659-5A6F-4F77-9679-678A00B9D8DC}"/>
          </ac:spMkLst>
        </pc:spChg>
        <pc:spChg chg="add">
          <ac:chgData name="jirapar tanglakdee" userId="b1abbf9559489a33" providerId="LiveId" clId="{76DEA94F-A2F8-4962-9503-E1EEDB9F7E0A}" dt="2022-03-13T05:54:25.404" v="2928" actId="26606"/>
          <ac:spMkLst>
            <pc:docMk/>
            <pc:sldMk cId="434479710" sldId="279"/>
            <ac:spMk id="73" creationId="{E30A3A45-140E-431E-AED0-07EF836310B3}"/>
          </ac:spMkLst>
        </pc:spChg>
        <pc:spChg chg="add">
          <ac:chgData name="jirapar tanglakdee" userId="b1abbf9559489a33" providerId="LiveId" clId="{76DEA94F-A2F8-4962-9503-E1EEDB9F7E0A}" dt="2022-03-13T05:54:25.404" v="2928" actId="26606"/>
          <ac:spMkLst>
            <pc:docMk/>
            <pc:sldMk cId="434479710" sldId="279"/>
            <ac:spMk id="75" creationId="{55D4142C-5077-457F-A6AD-3FECFDB39685}"/>
          </ac:spMkLst>
        </pc:spChg>
        <pc:spChg chg="add">
          <ac:chgData name="jirapar tanglakdee" userId="b1abbf9559489a33" providerId="LiveId" clId="{76DEA94F-A2F8-4962-9503-E1EEDB9F7E0A}" dt="2022-03-13T05:54:25.404" v="2928" actId="26606"/>
          <ac:spMkLst>
            <pc:docMk/>
            <pc:sldMk cId="434479710" sldId="279"/>
            <ac:spMk id="77" creationId="{7A5F0580-5EE9-419F-96EE-B6529EF6E7D0}"/>
          </ac:spMkLst>
        </pc:spChg>
        <pc:picChg chg="add mod">
          <ac:chgData name="jirapar tanglakdee" userId="b1abbf9559489a33" providerId="LiveId" clId="{76DEA94F-A2F8-4962-9503-E1EEDB9F7E0A}" dt="2022-03-13T18:21:02.241" v="5577" actId="14100"/>
          <ac:picMkLst>
            <pc:docMk/>
            <pc:sldMk cId="434479710" sldId="279"/>
            <ac:picMk id="5" creationId="{ED107889-8A5D-4400-970A-CC020251B9E4}"/>
          </ac:picMkLst>
        </pc:picChg>
        <pc:picChg chg="add mod ord">
          <ac:chgData name="jirapar tanglakdee" userId="b1abbf9559489a33" providerId="LiveId" clId="{76DEA94F-A2F8-4962-9503-E1EEDB9F7E0A}" dt="2022-03-13T19:00:47.415" v="5587" actId="1076"/>
          <ac:picMkLst>
            <pc:docMk/>
            <pc:sldMk cId="434479710" sldId="279"/>
            <ac:picMk id="11266" creationId="{BB696649-D799-4B0F-BF29-B40BAB2DE4A0}"/>
          </ac:picMkLst>
        </pc:picChg>
      </pc:sldChg>
      <pc:sldChg chg="addSp delSp modSp new del mod ord setBg setClrOvrMap">
        <pc:chgData name="jirapar tanglakdee" userId="b1abbf9559489a33" providerId="LiveId" clId="{76DEA94F-A2F8-4962-9503-E1EEDB9F7E0A}" dt="2022-03-13T21:55:41.356" v="6052" actId="47"/>
        <pc:sldMkLst>
          <pc:docMk/>
          <pc:sldMk cId="2798479917" sldId="280"/>
        </pc:sldMkLst>
        <pc:spChg chg="del mod">
          <ac:chgData name="jirapar tanglakdee" userId="b1abbf9559489a33" providerId="LiveId" clId="{76DEA94F-A2F8-4962-9503-E1EEDB9F7E0A}" dt="2022-03-13T06:02:17.639" v="3050" actId="478"/>
          <ac:spMkLst>
            <pc:docMk/>
            <pc:sldMk cId="2798479917" sldId="280"/>
            <ac:spMk id="2" creationId="{232DEC02-A9B5-4CD6-9137-8605D5C85B82}"/>
          </ac:spMkLst>
        </pc:spChg>
        <pc:spChg chg="del mod">
          <ac:chgData name="jirapar tanglakdee" userId="b1abbf9559489a33" providerId="LiveId" clId="{76DEA94F-A2F8-4962-9503-E1EEDB9F7E0A}" dt="2022-03-13T06:02:12.222" v="3045"/>
          <ac:spMkLst>
            <pc:docMk/>
            <pc:sldMk cId="2798479917" sldId="280"/>
            <ac:spMk id="3" creationId="{40A67ABD-348C-42FE-B32B-E087DAC1C76E}"/>
          </ac:spMkLst>
        </pc:spChg>
        <pc:spChg chg="add mod">
          <ac:chgData name="jirapar tanglakdee" userId="b1abbf9559489a33" providerId="LiveId" clId="{76DEA94F-A2F8-4962-9503-E1EEDB9F7E0A}" dt="2022-03-13T06:05:48.213" v="3075" actId="403"/>
          <ac:spMkLst>
            <pc:docMk/>
            <pc:sldMk cId="2798479917" sldId="280"/>
            <ac:spMk id="6" creationId="{4AF5E09D-F788-4CD3-BCB3-5419CBB1A4FC}"/>
          </ac:spMkLst>
        </pc:spChg>
        <pc:spChg chg="add">
          <ac:chgData name="jirapar tanglakdee" userId="b1abbf9559489a33" providerId="LiveId" clId="{76DEA94F-A2F8-4962-9503-E1EEDB9F7E0A}" dt="2022-03-13T06:02:01.860" v="3043" actId="26606"/>
          <ac:spMkLst>
            <pc:docMk/>
            <pc:sldMk cId="2798479917" sldId="280"/>
            <ac:spMk id="71" creationId="{21A75659-5A6F-4F77-9679-678A00B9D8DC}"/>
          </ac:spMkLst>
        </pc:spChg>
        <pc:spChg chg="add">
          <ac:chgData name="jirapar tanglakdee" userId="b1abbf9559489a33" providerId="LiveId" clId="{76DEA94F-A2F8-4962-9503-E1EEDB9F7E0A}" dt="2022-03-13T06:02:01.860" v="3043" actId="26606"/>
          <ac:spMkLst>
            <pc:docMk/>
            <pc:sldMk cId="2798479917" sldId="280"/>
            <ac:spMk id="73" creationId="{E30A3A45-140E-431E-AED0-07EF836310B3}"/>
          </ac:spMkLst>
        </pc:spChg>
        <pc:spChg chg="add">
          <ac:chgData name="jirapar tanglakdee" userId="b1abbf9559489a33" providerId="LiveId" clId="{76DEA94F-A2F8-4962-9503-E1EEDB9F7E0A}" dt="2022-03-13T06:02:01.860" v="3043" actId="26606"/>
          <ac:spMkLst>
            <pc:docMk/>
            <pc:sldMk cId="2798479917" sldId="280"/>
            <ac:spMk id="75" creationId="{55D4142C-5077-457F-A6AD-3FECFDB39685}"/>
          </ac:spMkLst>
        </pc:spChg>
        <pc:spChg chg="add">
          <ac:chgData name="jirapar tanglakdee" userId="b1abbf9559489a33" providerId="LiveId" clId="{76DEA94F-A2F8-4962-9503-E1EEDB9F7E0A}" dt="2022-03-13T06:02:01.860" v="3043" actId="26606"/>
          <ac:spMkLst>
            <pc:docMk/>
            <pc:sldMk cId="2798479917" sldId="280"/>
            <ac:spMk id="77" creationId="{7A5F0580-5EE9-419F-96EE-B6529EF6E7D0}"/>
          </ac:spMkLst>
        </pc:spChg>
        <pc:picChg chg="add mod">
          <ac:chgData name="jirapar tanglakdee" userId="b1abbf9559489a33" providerId="LiveId" clId="{76DEA94F-A2F8-4962-9503-E1EEDB9F7E0A}" dt="2022-03-13T06:02:24.985" v="3053" actId="1076"/>
          <ac:picMkLst>
            <pc:docMk/>
            <pc:sldMk cId="2798479917" sldId="280"/>
            <ac:picMk id="5" creationId="{6F38F705-4FDD-4252-8A38-D077E5E03B55}"/>
          </ac:picMkLst>
        </pc:picChg>
        <pc:picChg chg="add mod ord">
          <ac:chgData name="jirapar tanglakdee" userId="b1abbf9559489a33" providerId="LiveId" clId="{76DEA94F-A2F8-4962-9503-E1EEDB9F7E0A}" dt="2022-03-13T06:02:04.870" v="3044" actId="14100"/>
          <ac:picMkLst>
            <pc:docMk/>
            <pc:sldMk cId="2798479917" sldId="280"/>
            <ac:picMk id="13314" creationId="{37080C95-7D62-4418-BE29-AFEFADF72E97}"/>
          </ac:picMkLst>
        </pc:picChg>
      </pc:sldChg>
      <pc:sldChg chg="addSp delSp modSp new add del mod setBg setClrOvrMap">
        <pc:chgData name="jirapar tanglakdee" userId="b1abbf9559489a33" providerId="LiveId" clId="{76DEA94F-A2F8-4962-9503-E1EEDB9F7E0A}" dt="2022-03-13T19:07:06.223" v="5713" actId="20577"/>
        <pc:sldMkLst>
          <pc:docMk/>
          <pc:sldMk cId="1538448290" sldId="281"/>
        </pc:sldMkLst>
        <pc:spChg chg="del mod">
          <ac:chgData name="jirapar tanglakdee" userId="b1abbf9559489a33" providerId="LiveId" clId="{76DEA94F-A2F8-4962-9503-E1EEDB9F7E0A}" dt="2022-03-13T07:23:52.385" v="3413" actId="478"/>
          <ac:spMkLst>
            <pc:docMk/>
            <pc:sldMk cId="1538448290" sldId="281"/>
            <ac:spMk id="2" creationId="{1CBDBAE8-45AA-429A-81D5-5ED189F6E153}"/>
          </ac:spMkLst>
        </pc:spChg>
        <pc:spChg chg="mod">
          <ac:chgData name="jirapar tanglakdee" userId="b1abbf9559489a33" providerId="LiveId" clId="{76DEA94F-A2F8-4962-9503-E1EEDB9F7E0A}" dt="2022-03-13T17:35:59.047" v="5410" actId="1076"/>
          <ac:spMkLst>
            <pc:docMk/>
            <pc:sldMk cId="1538448290" sldId="281"/>
            <ac:spMk id="3" creationId="{3F78E84C-1953-4716-B56B-0891F5E2ECDF}"/>
          </ac:spMkLst>
        </pc:spChg>
        <pc:spChg chg="add mod">
          <ac:chgData name="jirapar tanglakdee" userId="b1abbf9559489a33" providerId="LiveId" clId="{76DEA94F-A2F8-4962-9503-E1EEDB9F7E0A}" dt="2022-03-13T19:07:06.223" v="5713" actId="20577"/>
          <ac:spMkLst>
            <pc:docMk/>
            <pc:sldMk cId="1538448290" sldId="281"/>
            <ac:spMk id="7" creationId="{09CF6139-BD04-4885-A98E-CA2D35E7DE91}"/>
          </ac:spMkLst>
        </pc:spChg>
        <pc:spChg chg="add">
          <ac:chgData name="jirapar tanglakdee" userId="b1abbf9559489a33" providerId="LiveId" clId="{76DEA94F-A2F8-4962-9503-E1EEDB9F7E0A}" dt="2022-03-13T07:19:54.205" v="3136" actId="26606"/>
          <ac:spMkLst>
            <pc:docMk/>
            <pc:sldMk cId="1538448290" sldId="281"/>
            <ac:spMk id="9" creationId="{5FDF4720-5445-47BE-89FE-E40D1AE6F619}"/>
          </ac:spMkLst>
        </pc:spChg>
        <pc:spChg chg="add">
          <ac:chgData name="jirapar tanglakdee" userId="b1abbf9559489a33" providerId="LiveId" clId="{76DEA94F-A2F8-4962-9503-E1EEDB9F7E0A}" dt="2022-03-13T07:19:54.205" v="3136" actId="26606"/>
          <ac:spMkLst>
            <pc:docMk/>
            <pc:sldMk cId="1538448290" sldId="281"/>
            <ac:spMk id="11" creationId="{AC8710B4-A815-4082-9E4F-F13A0007090C}"/>
          </ac:spMkLst>
        </pc:spChg>
        <pc:picChg chg="add mod ord">
          <ac:chgData name="jirapar tanglakdee" userId="b1abbf9559489a33" providerId="LiveId" clId="{76DEA94F-A2F8-4962-9503-E1EEDB9F7E0A}" dt="2022-03-13T07:19:58.367" v="3138" actId="1076"/>
          <ac:picMkLst>
            <pc:docMk/>
            <pc:sldMk cId="1538448290" sldId="281"/>
            <ac:picMk id="4" creationId="{96CFD0A0-E33F-447C-A38D-10FE8929774B}"/>
          </ac:picMkLst>
        </pc:picChg>
      </pc:sldChg>
      <pc:sldChg chg="addSp delSp modSp new del mod setBg setClrOvrMap">
        <pc:chgData name="jirapar tanglakdee" userId="b1abbf9559489a33" providerId="LiveId" clId="{76DEA94F-A2F8-4962-9503-E1EEDB9F7E0A}" dt="2022-03-13T07:54:21.384" v="3739" actId="680"/>
        <pc:sldMkLst>
          <pc:docMk/>
          <pc:sldMk cId="3040380190" sldId="281"/>
        </pc:sldMkLst>
        <pc:spChg chg="mod">
          <ac:chgData name="jirapar tanglakdee" userId="b1abbf9559489a33" providerId="LiveId" clId="{76DEA94F-A2F8-4962-9503-E1EEDB9F7E0A}" dt="2022-03-13T07:54:20.864" v="3737" actId="26606"/>
          <ac:spMkLst>
            <pc:docMk/>
            <pc:sldMk cId="3040380190" sldId="281"/>
            <ac:spMk id="2" creationId="{CB7F5C6D-C720-4C0F-B85B-8FCA4AC5FF18}"/>
          </ac:spMkLst>
        </pc:spChg>
        <pc:spChg chg="mod">
          <ac:chgData name="jirapar tanglakdee" userId="b1abbf9559489a33" providerId="LiveId" clId="{76DEA94F-A2F8-4962-9503-E1EEDB9F7E0A}" dt="2022-03-13T07:54:20.864" v="3737" actId="26606"/>
          <ac:spMkLst>
            <pc:docMk/>
            <pc:sldMk cId="3040380190" sldId="281"/>
            <ac:spMk id="3" creationId="{408FC1CE-681B-4135-A9A7-8AE3B728412D}"/>
          </ac:spMkLst>
        </pc:spChg>
        <pc:spChg chg="add del">
          <ac:chgData name="jirapar tanglakdee" userId="b1abbf9559489a33" providerId="LiveId" clId="{76DEA94F-A2F8-4962-9503-E1EEDB9F7E0A}" dt="2022-03-13T07:54:20.864" v="3737" actId="26606"/>
          <ac:spMkLst>
            <pc:docMk/>
            <pc:sldMk cId="3040380190" sldId="281"/>
            <ac:spMk id="71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3T07:54:20.864" v="3737" actId="26606"/>
          <ac:spMkLst>
            <pc:docMk/>
            <pc:sldMk cId="3040380190" sldId="281"/>
            <ac:spMk id="73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3T07:54:20.864" v="3737" actId="26606"/>
          <ac:spMkLst>
            <pc:docMk/>
            <pc:sldMk cId="3040380190" sldId="281"/>
            <ac:spMk id="75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3T07:54:20.864" v="3737" actId="26606"/>
          <ac:spMkLst>
            <pc:docMk/>
            <pc:sldMk cId="3040380190" sldId="281"/>
            <ac:spMk id="77" creationId="{7A5F0580-5EE9-419F-96EE-B6529EF6E7D0}"/>
          </ac:spMkLst>
        </pc:spChg>
        <pc:picChg chg="add del mod ord">
          <ac:chgData name="jirapar tanglakdee" userId="b1abbf9559489a33" providerId="LiveId" clId="{76DEA94F-A2F8-4962-9503-E1EEDB9F7E0A}" dt="2022-03-13T07:54:21.076" v="3738"/>
          <ac:picMkLst>
            <pc:docMk/>
            <pc:sldMk cId="3040380190" sldId="281"/>
            <ac:picMk id="18434" creationId="{7C6F3477-E146-49F3-95A1-DB7E0038E6F7}"/>
          </ac:picMkLst>
        </pc:picChg>
      </pc:sldChg>
      <pc:sldChg chg="addSp delSp modSp new del mod setBg setClrOvrMap">
        <pc:chgData name="jirapar tanglakdee" userId="b1abbf9559489a33" providerId="LiveId" clId="{76DEA94F-A2F8-4962-9503-E1EEDB9F7E0A}" dt="2022-03-13T08:04:03.996" v="4156" actId="47"/>
        <pc:sldMkLst>
          <pc:docMk/>
          <pc:sldMk cId="1846161824" sldId="282"/>
        </pc:sldMkLst>
        <pc:spChg chg="del mod">
          <ac:chgData name="jirapar tanglakdee" userId="b1abbf9559489a33" providerId="LiveId" clId="{76DEA94F-A2F8-4962-9503-E1EEDB9F7E0A}" dt="2022-03-13T07:54:37.439" v="3747" actId="478"/>
          <ac:spMkLst>
            <pc:docMk/>
            <pc:sldMk cId="1846161824" sldId="282"/>
            <ac:spMk id="2" creationId="{58C3BDA0-9A20-4E7E-A9CD-D9BA7A670E60}"/>
          </ac:spMkLst>
        </pc:spChg>
        <pc:spChg chg="del mod">
          <ac:chgData name="jirapar tanglakdee" userId="b1abbf9559489a33" providerId="LiveId" clId="{76DEA94F-A2F8-4962-9503-E1EEDB9F7E0A}" dt="2022-03-13T07:54:35.607" v="3746" actId="478"/>
          <ac:spMkLst>
            <pc:docMk/>
            <pc:sldMk cId="1846161824" sldId="282"/>
            <ac:spMk id="3" creationId="{6232122B-A85C-483E-9B4B-C7D432BF30AC}"/>
          </ac:spMkLst>
        </pc:spChg>
        <pc:spChg chg="add del">
          <ac:chgData name="jirapar tanglakdee" userId="b1abbf9559489a33" providerId="LiveId" clId="{76DEA94F-A2F8-4962-9503-E1EEDB9F7E0A}" dt="2022-03-13T07:54:29.629" v="3744" actId="26606"/>
          <ac:spMkLst>
            <pc:docMk/>
            <pc:sldMk cId="1846161824" sldId="282"/>
            <ac:spMk id="71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3T07:54:29.629" v="3744" actId="26606"/>
          <ac:spMkLst>
            <pc:docMk/>
            <pc:sldMk cId="1846161824" sldId="282"/>
            <ac:spMk id="73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3T07:54:29.629" v="3744" actId="26606"/>
          <ac:spMkLst>
            <pc:docMk/>
            <pc:sldMk cId="1846161824" sldId="282"/>
            <ac:spMk id="75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3T07:54:29.629" v="3744" actId="26606"/>
          <ac:spMkLst>
            <pc:docMk/>
            <pc:sldMk cId="1846161824" sldId="282"/>
            <ac:spMk id="77" creationId="{7A5F0580-5EE9-419F-96EE-B6529EF6E7D0}"/>
          </ac:spMkLst>
        </pc:spChg>
        <pc:spChg chg="add">
          <ac:chgData name="jirapar tanglakdee" userId="b1abbf9559489a33" providerId="LiveId" clId="{76DEA94F-A2F8-4962-9503-E1EEDB9F7E0A}" dt="2022-03-13T07:54:29.644" v="3745" actId="26606"/>
          <ac:spMkLst>
            <pc:docMk/>
            <pc:sldMk cId="1846161824" sldId="282"/>
            <ac:spMk id="20484" creationId="{21A75659-5A6F-4F77-9679-678A00B9D8DC}"/>
          </ac:spMkLst>
        </pc:spChg>
        <pc:spChg chg="add">
          <ac:chgData name="jirapar tanglakdee" userId="b1abbf9559489a33" providerId="LiveId" clId="{76DEA94F-A2F8-4962-9503-E1EEDB9F7E0A}" dt="2022-03-13T07:54:29.644" v="3745" actId="26606"/>
          <ac:spMkLst>
            <pc:docMk/>
            <pc:sldMk cId="1846161824" sldId="282"/>
            <ac:spMk id="20485" creationId="{E30A3A45-140E-431E-AED0-07EF836310B3}"/>
          </ac:spMkLst>
        </pc:spChg>
        <pc:spChg chg="add">
          <ac:chgData name="jirapar tanglakdee" userId="b1abbf9559489a33" providerId="LiveId" clId="{76DEA94F-A2F8-4962-9503-E1EEDB9F7E0A}" dt="2022-03-13T07:54:29.644" v="3745" actId="26606"/>
          <ac:spMkLst>
            <pc:docMk/>
            <pc:sldMk cId="1846161824" sldId="282"/>
            <ac:spMk id="20486" creationId="{55D4142C-5077-457F-A6AD-3FECFDB39685}"/>
          </ac:spMkLst>
        </pc:spChg>
        <pc:spChg chg="add">
          <ac:chgData name="jirapar tanglakdee" userId="b1abbf9559489a33" providerId="LiveId" clId="{76DEA94F-A2F8-4962-9503-E1EEDB9F7E0A}" dt="2022-03-13T07:54:29.644" v="3745" actId="26606"/>
          <ac:spMkLst>
            <pc:docMk/>
            <pc:sldMk cId="1846161824" sldId="282"/>
            <ac:spMk id="20487" creationId="{7A5F0580-5EE9-419F-96EE-B6529EF6E7D0}"/>
          </ac:spMkLst>
        </pc:spChg>
        <pc:picChg chg="add mod">
          <ac:chgData name="jirapar tanglakdee" userId="b1abbf9559489a33" providerId="LiveId" clId="{76DEA94F-A2F8-4962-9503-E1EEDB9F7E0A}" dt="2022-03-13T07:55:19.369" v="3758" actId="1076"/>
          <ac:picMkLst>
            <pc:docMk/>
            <pc:sldMk cId="1846161824" sldId="282"/>
            <ac:picMk id="5" creationId="{EB3D94A7-4DE8-40FC-A142-38FAA741FC95}"/>
          </ac:picMkLst>
        </pc:picChg>
        <pc:picChg chg="add mod ord">
          <ac:chgData name="jirapar tanglakdee" userId="b1abbf9559489a33" providerId="LiveId" clId="{76DEA94F-A2F8-4962-9503-E1EEDB9F7E0A}" dt="2022-03-13T07:54:29.644" v="3745" actId="26606"/>
          <ac:picMkLst>
            <pc:docMk/>
            <pc:sldMk cId="1846161824" sldId="282"/>
            <ac:picMk id="20482" creationId="{60D44067-C9BF-4AAE-BDF7-8BA8B3C5576E}"/>
          </ac:picMkLst>
        </pc:picChg>
      </pc:sldChg>
      <pc:sldChg chg="addSp delSp new del">
        <pc:chgData name="jirapar tanglakdee" userId="b1abbf9559489a33" providerId="LiveId" clId="{76DEA94F-A2F8-4962-9503-E1EEDB9F7E0A}" dt="2022-03-13T07:49:58.833" v="3681" actId="680"/>
        <pc:sldMkLst>
          <pc:docMk/>
          <pc:sldMk cId="2308921282" sldId="282"/>
        </pc:sldMkLst>
        <pc:spChg chg="add del">
          <ac:chgData name="jirapar tanglakdee" userId="b1abbf9559489a33" providerId="LiveId" clId="{76DEA94F-A2F8-4962-9503-E1EEDB9F7E0A}" dt="2022-03-13T07:49:58.439" v="3680"/>
          <ac:spMkLst>
            <pc:docMk/>
            <pc:sldMk cId="2308921282" sldId="282"/>
            <ac:spMk id="4" creationId="{B63FB8F7-E6B3-48F5-A851-5B3D209DA20D}"/>
          </ac:spMkLst>
        </pc:spChg>
      </pc:sldChg>
      <pc:sldChg chg="addSp delSp modSp new del mod setBg setClrOvrMap">
        <pc:chgData name="jirapar tanglakdee" userId="b1abbf9559489a33" providerId="LiveId" clId="{76DEA94F-A2F8-4962-9503-E1EEDB9F7E0A}" dt="2022-03-13T07:53:44.047" v="3728" actId="47"/>
        <pc:sldMkLst>
          <pc:docMk/>
          <pc:sldMk cId="2583745360" sldId="282"/>
        </pc:sldMkLst>
        <pc:spChg chg="mod">
          <ac:chgData name="jirapar tanglakdee" userId="b1abbf9559489a33" providerId="LiveId" clId="{76DEA94F-A2F8-4962-9503-E1EEDB9F7E0A}" dt="2022-03-13T07:50:45.751" v="3690" actId="26606"/>
          <ac:spMkLst>
            <pc:docMk/>
            <pc:sldMk cId="2583745360" sldId="282"/>
            <ac:spMk id="2" creationId="{2095E125-774D-42FB-B92E-1B594B927D5E}"/>
          </ac:spMkLst>
        </pc:spChg>
        <pc:spChg chg="mod">
          <ac:chgData name="jirapar tanglakdee" userId="b1abbf9559489a33" providerId="LiveId" clId="{76DEA94F-A2F8-4962-9503-E1EEDB9F7E0A}" dt="2022-03-13T07:50:45.751" v="3690" actId="26606"/>
          <ac:spMkLst>
            <pc:docMk/>
            <pc:sldMk cId="2583745360" sldId="282"/>
            <ac:spMk id="3" creationId="{446F30B1-7582-454A-8968-0ABE149E61A4}"/>
          </ac:spMkLst>
        </pc:spChg>
        <pc:spChg chg="add del">
          <ac:chgData name="jirapar tanglakdee" userId="b1abbf9559489a33" providerId="LiveId" clId="{76DEA94F-A2F8-4962-9503-E1EEDB9F7E0A}" dt="2022-03-13T07:50:05.869" v="3684"/>
          <ac:spMkLst>
            <pc:docMk/>
            <pc:sldMk cId="2583745360" sldId="282"/>
            <ac:spMk id="4" creationId="{BB022159-DD2D-4093-A108-74F294D2D2C4}"/>
          </ac:spMkLst>
        </pc:spChg>
        <pc:spChg chg="add del mod">
          <ac:chgData name="jirapar tanglakdee" userId="b1abbf9559489a33" providerId="LiveId" clId="{76DEA94F-A2F8-4962-9503-E1EEDB9F7E0A}" dt="2022-03-13T07:50:26.133" v="3688"/>
          <ac:spMkLst>
            <pc:docMk/>
            <pc:sldMk cId="2583745360" sldId="282"/>
            <ac:spMk id="5" creationId="{03731BC9-FEFB-43CC-8CBF-83F432F4A61A}"/>
          </ac:spMkLst>
        </pc:spChg>
        <pc:spChg chg="add">
          <ac:chgData name="jirapar tanglakdee" userId="b1abbf9559489a33" providerId="LiveId" clId="{76DEA94F-A2F8-4962-9503-E1EEDB9F7E0A}" dt="2022-03-13T07:50:45.751" v="3690" actId="26606"/>
          <ac:spMkLst>
            <pc:docMk/>
            <pc:sldMk cId="2583745360" sldId="282"/>
            <ac:spMk id="75" creationId="{9AA72BD9-2C5A-4EDC-931F-5AA08EACA0F3}"/>
          </ac:spMkLst>
        </pc:spChg>
        <pc:spChg chg="add">
          <ac:chgData name="jirapar tanglakdee" userId="b1abbf9559489a33" providerId="LiveId" clId="{76DEA94F-A2F8-4962-9503-E1EEDB9F7E0A}" dt="2022-03-13T07:50:45.751" v="3690" actId="26606"/>
          <ac:spMkLst>
            <pc:docMk/>
            <pc:sldMk cId="2583745360" sldId="282"/>
            <ac:spMk id="77" creationId="{DD3981AC-7B61-4947-BCF3-F7AA7FA385B9}"/>
          </ac:spMkLst>
        </pc:spChg>
        <pc:spChg chg="add">
          <ac:chgData name="jirapar tanglakdee" userId="b1abbf9559489a33" providerId="LiveId" clId="{76DEA94F-A2F8-4962-9503-E1EEDB9F7E0A}" dt="2022-03-13T07:50:45.751" v="3690" actId="26606"/>
          <ac:spMkLst>
            <pc:docMk/>
            <pc:sldMk cId="2583745360" sldId="282"/>
            <ac:spMk id="79" creationId="{55D4142C-5077-457F-A6AD-3FECFDB39685}"/>
          </ac:spMkLst>
        </pc:spChg>
        <pc:spChg chg="add">
          <ac:chgData name="jirapar tanglakdee" userId="b1abbf9559489a33" providerId="LiveId" clId="{76DEA94F-A2F8-4962-9503-E1EEDB9F7E0A}" dt="2022-03-13T07:50:45.751" v="3690" actId="26606"/>
          <ac:spMkLst>
            <pc:docMk/>
            <pc:sldMk cId="2583745360" sldId="282"/>
            <ac:spMk id="81" creationId="{7A5F0580-5EE9-419F-96EE-B6529EF6E7D0}"/>
          </ac:spMkLst>
        </pc:spChg>
        <pc:picChg chg="add del mod ord">
          <ac:chgData name="jirapar tanglakdee" userId="b1abbf9559489a33" providerId="LiveId" clId="{76DEA94F-A2F8-4962-9503-E1EEDB9F7E0A}" dt="2022-03-13T07:53:42.044" v="3727" actId="478"/>
          <ac:picMkLst>
            <pc:docMk/>
            <pc:sldMk cId="2583745360" sldId="282"/>
            <ac:picMk id="17414" creationId="{E5ED3D3D-7932-4F3C-9919-8C353B2ABA00}"/>
          </ac:picMkLst>
        </pc:picChg>
      </pc:sldChg>
      <pc:sldChg chg="addSp delSp modSp new del mod setBg setClrOvrMap">
        <pc:chgData name="jirapar tanglakdee" userId="b1abbf9559489a33" providerId="LiveId" clId="{76DEA94F-A2F8-4962-9503-E1EEDB9F7E0A}" dt="2022-03-13T17:25:26.067" v="5295" actId="47"/>
        <pc:sldMkLst>
          <pc:docMk/>
          <pc:sldMk cId="636374012" sldId="283"/>
        </pc:sldMkLst>
        <pc:spChg chg="del mod">
          <ac:chgData name="jirapar tanglakdee" userId="b1abbf9559489a33" providerId="LiveId" clId="{76DEA94F-A2F8-4962-9503-E1EEDB9F7E0A}" dt="2022-03-13T08:02:49.691" v="4143" actId="478"/>
          <ac:spMkLst>
            <pc:docMk/>
            <pc:sldMk cId="636374012" sldId="283"/>
            <ac:spMk id="2" creationId="{C4C95C3C-87AA-4985-84B6-3EA538E52FBB}"/>
          </ac:spMkLst>
        </pc:spChg>
        <pc:spChg chg="mod">
          <ac:chgData name="jirapar tanglakdee" userId="b1abbf9559489a33" providerId="LiveId" clId="{76DEA94F-A2F8-4962-9503-E1EEDB9F7E0A}" dt="2022-03-13T08:15:30.776" v="4222" actId="14100"/>
          <ac:spMkLst>
            <pc:docMk/>
            <pc:sldMk cId="636374012" sldId="283"/>
            <ac:spMk id="3" creationId="{2C951368-A10B-4F59-88F9-5DDD12C85C00}"/>
          </ac:spMkLst>
        </pc:spChg>
        <pc:spChg chg="add del">
          <ac:chgData name="jirapar tanglakdee" userId="b1abbf9559489a33" providerId="LiveId" clId="{76DEA94F-A2F8-4962-9503-E1EEDB9F7E0A}" dt="2022-03-13T08:03:11.711" v="4144" actId="26606"/>
          <ac:spMkLst>
            <pc:docMk/>
            <pc:sldMk cId="636374012" sldId="283"/>
            <ac:spMk id="9" creationId="{21A75659-5A6F-4F77-9679-678A00B9D8DC}"/>
          </ac:spMkLst>
        </pc:spChg>
        <pc:spChg chg="add del">
          <ac:chgData name="jirapar tanglakdee" userId="b1abbf9559489a33" providerId="LiveId" clId="{76DEA94F-A2F8-4962-9503-E1EEDB9F7E0A}" dt="2022-03-13T08:03:11.711" v="4144" actId="26606"/>
          <ac:spMkLst>
            <pc:docMk/>
            <pc:sldMk cId="636374012" sldId="283"/>
            <ac:spMk id="11" creationId="{E30A3A45-140E-431E-AED0-07EF836310B3}"/>
          </ac:spMkLst>
        </pc:spChg>
        <pc:spChg chg="add del">
          <ac:chgData name="jirapar tanglakdee" userId="b1abbf9559489a33" providerId="LiveId" clId="{76DEA94F-A2F8-4962-9503-E1EEDB9F7E0A}" dt="2022-03-13T08:03:11.711" v="4144" actId="26606"/>
          <ac:spMkLst>
            <pc:docMk/>
            <pc:sldMk cId="636374012" sldId="283"/>
            <ac:spMk id="13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3T08:03:11.711" v="4144" actId="26606"/>
          <ac:spMkLst>
            <pc:docMk/>
            <pc:sldMk cId="636374012" sldId="283"/>
            <ac:spMk id="15" creationId="{7A5F0580-5EE9-419F-96EE-B6529EF6E7D0}"/>
          </ac:spMkLst>
        </pc:spChg>
        <pc:spChg chg="add">
          <ac:chgData name="jirapar tanglakdee" userId="b1abbf9559489a33" providerId="LiveId" clId="{76DEA94F-A2F8-4962-9503-E1EEDB9F7E0A}" dt="2022-03-13T08:03:11.711" v="4144" actId="26606"/>
          <ac:spMkLst>
            <pc:docMk/>
            <pc:sldMk cId="636374012" sldId="283"/>
            <ac:spMk id="20" creationId="{5FDF4720-5445-47BE-89FE-E40D1AE6F619}"/>
          </ac:spMkLst>
        </pc:spChg>
        <pc:spChg chg="add">
          <ac:chgData name="jirapar tanglakdee" userId="b1abbf9559489a33" providerId="LiveId" clId="{76DEA94F-A2F8-4962-9503-E1EEDB9F7E0A}" dt="2022-03-13T08:03:11.711" v="4144" actId="26606"/>
          <ac:spMkLst>
            <pc:docMk/>
            <pc:sldMk cId="636374012" sldId="283"/>
            <ac:spMk id="22" creationId="{AC8710B4-A815-4082-9E4F-F13A0007090C}"/>
          </ac:spMkLst>
        </pc:spChg>
        <pc:picChg chg="add mod ord">
          <ac:chgData name="jirapar tanglakdee" userId="b1abbf9559489a33" providerId="LiveId" clId="{76DEA94F-A2F8-4962-9503-E1EEDB9F7E0A}" dt="2022-03-13T08:03:46.969" v="4149" actId="732"/>
          <ac:picMkLst>
            <pc:docMk/>
            <pc:sldMk cId="636374012" sldId="283"/>
            <ac:picMk id="4" creationId="{B652891C-810E-4A27-AB1B-0FD5FA0658F1}"/>
          </ac:picMkLst>
        </pc:picChg>
      </pc:sldChg>
      <pc:sldChg chg="addSp delSp modSp add del mod setBg setClrOvrMap">
        <pc:chgData name="jirapar tanglakdee" userId="b1abbf9559489a33" providerId="LiveId" clId="{76DEA94F-A2F8-4962-9503-E1EEDB9F7E0A}" dt="2022-03-13T07:52:24.083" v="3714" actId="47"/>
        <pc:sldMkLst>
          <pc:docMk/>
          <pc:sldMk cId="2227351914" sldId="283"/>
        </pc:sldMkLst>
        <pc:spChg chg="mod ord">
          <ac:chgData name="jirapar tanglakdee" userId="b1abbf9559489a33" providerId="LiveId" clId="{76DEA94F-A2F8-4962-9503-E1EEDB9F7E0A}" dt="2022-03-13T07:52:20.990" v="3709" actId="26606"/>
          <ac:spMkLst>
            <pc:docMk/>
            <pc:sldMk cId="2227351914" sldId="283"/>
            <ac:spMk id="3" creationId="{3F78E84C-1953-4716-B56B-0891F5E2ECDF}"/>
          </ac:spMkLst>
        </pc:spChg>
        <pc:spChg chg="add del">
          <ac:chgData name="jirapar tanglakdee" userId="b1abbf9559489a33" providerId="LiveId" clId="{76DEA94F-A2F8-4962-9503-E1EEDB9F7E0A}" dt="2022-03-13T07:52:20.990" v="3709" actId="26606"/>
          <ac:spMkLst>
            <pc:docMk/>
            <pc:sldMk cId="2227351914" sldId="283"/>
            <ac:spMk id="9" creationId="{5FDF4720-5445-47BE-89FE-E40D1AE6F619}"/>
          </ac:spMkLst>
        </pc:spChg>
        <pc:spChg chg="add del">
          <ac:chgData name="jirapar tanglakdee" userId="b1abbf9559489a33" providerId="LiveId" clId="{76DEA94F-A2F8-4962-9503-E1EEDB9F7E0A}" dt="2022-03-13T07:52:20.990" v="3709" actId="26606"/>
          <ac:spMkLst>
            <pc:docMk/>
            <pc:sldMk cId="2227351914" sldId="283"/>
            <ac:spMk id="11" creationId="{AC8710B4-A815-4082-9E4F-F13A0007090C}"/>
          </ac:spMkLst>
        </pc:spChg>
        <pc:spChg chg="add del">
          <ac:chgData name="jirapar tanglakdee" userId="b1abbf9559489a33" providerId="LiveId" clId="{76DEA94F-A2F8-4962-9503-E1EEDB9F7E0A}" dt="2022-03-13T07:52:20.990" v="3709" actId="26606"/>
          <ac:spMkLst>
            <pc:docMk/>
            <pc:sldMk cId="2227351914" sldId="283"/>
            <ac:spMk id="16" creationId="{8108D317-7CBD-4897-BD1F-959436D2A3BE}"/>
          </ac:spMkLst>
        </pc:spChg>
        <pc:spChg chg="add del">
          <ac:chgData name="jirapar tanglakdee" userId="b1abbf9559489a33" providerId="LiveId" clId="{76DEA94F-A2F8-4962-9503-E1EEDB9F7E0A}" dt="2022-03-13T07:52:20.990" v="3709" actId="26606"/>
          <ac:spMkLst>
            <pc:docMk/>
            <pc:sldMk cId="2227351914" sldId="283"/>
            <ac:spMk id="18" creationId="{D6297641-8B9F-4767-9606-8A11313227BF}"/>
          </ac:spMkLst>
        </pc:spChg>
        <pc:spChg chg="add del">
          <ac:chgData name="jirapar tanglakdee" userId="b1abbf9559489a33" providerId="LiveId" clId="{76DEA94F-A2F8-4962-9503-E1EEDB9F7E0A}" dt="2022-03-13T07:52:20.990" v="3709" actId="26606"/>
          <ac:spMkLst>
            <pc:docMk/>
            <pc:sldMk cId="2227351914" sldId="283"/>
            <ac:spMk id="20" creationId="{D8F3CA65-EA00-46B4-9616-39E6853F7BED}"/>
          </ac:spMkLst>
        </pc:spChg>
        <pc:spChg chg="add del">
          <ac:chgData name="jirapar tanglakdee" userId="b1abbf9559489a33" providerId="LiveId" clId="{76DEA94F-A2F8-4962-9503-E1EEDB9F7E0A}" dt="2022-03-13T07:51:43.592" v="3703" actId="26606"/>
          <ac:spMkLst>
            <pc:docMk/>
            <pc:sldMk cId="2227351914" sldId="283"/>
            <ac:spMk id="25" creationId="{23E547B5-89CF-4EC0-96DE-25771AED0799}"/>
          </ac:spMkLst>
        </pc:spChg>
        <pc:spChg chg="add del">
          <ac:chgData name="jirapar tanglakdee" userId="b1abbf9559489a33" providerId="LiveId" clId="{76DEA94F-A2F8-4962-9503-E1EEDB9F7E0A}" dt="2022-03-13T07:51:43.592" v="3703" actId="26606"/>
          <ac:spMkLst>
            <pc:docMk/>
            <pc:sldMk cId="2227351914" sldId="283"/>
            <ac:spMk id="27" creationId="{3F0B8CEB-8279-4E5E-A0CE-1FC9F71736F2}"/>
          </ac:spMkLst>
        </pc:spChg>
        <pc:spChg chg="add del">
          <ac:chgData name="jirapar tanglakdee" userId="b1abbf9559489a33" providerId="LiveId" clId="{76DEA94F-A2F8-4962-9503-E1EEDB9F7E0A}" dt="2022-03-13T07:52:19.687" v="3705" actId="26606"/>
          <ac:spMkLst>
            <pc:docMk/>
            <pc:sldMk cId="2227351914" sldId="283"/>
            <ac:spMk id="29" creationId="{D8F3CA65-EA00-46B4-9616-39E6853F7BED}"/>
          </ac:spMkLst>
        </pc:spChg>
        <pc:spChg chg="add del">
          <ac:chgData name="jirapar tanglakdee" userId="b1abbf9559489a33" providerId="LiveId" clId="{76DEA94F-A2F8-4962-9503-E1EEDB9F7E0A}" dt="2022-03-13T07:52:19.687" v="3705" actId="26606"/>
          <ac:spMkLst>
            <pc:docMk/>
            <pc:sldMk cId="2227351914" sldId="283"/>
            <ac:spMk id="30" creationId="{8108D317-7CBD-4897-BD1F-959436D2A3BE}"/>
          </ac:spMkLst>
        </pc:spChg>
        <pc:spChg chg="add del">
          <ac:chgData name="jirapar tanglakdee" userId="b1abbf9559489a33" providerId="LiveId" clId="{76DEA94F-A2F8-4962-9503-E1EEDB9F7E0A}" dt="2022-03-13T07:52:19.687" v="3705" actId="26606"/>
          <ac:spMkLst>
            <pc:docMk/>
            <pc:sldMk cId="2227351914" sldId="283"/>
            <ac:spMk id="31" creationId="{D6297641-8B9F-4767-9606-8A11313227BF}"/>
          </ac:spMkLst>
        </pc:spChg>
        <pc:picChg chg="del">
          <ac:chgData name="jirapar tanglakdee" userId="b1abbf9559489a33" providerId="LiveId" clId="{76DEA94F-A2F8-4962-9503-E1EEDB9F7E0A}" dt="2022-03-13T07:51:00.688" v="3692" actId="478"/>
          <ac:picMkLst>
            <pc:docMk/>
            <pc:sldMk cId="2227351914" sldId="283"/>
            <ac:picMk id="4" creationId="{96CFD0A0-E33F-447C-A38D-10FE8929774B}"/>
          </ac:picMkLst>
        </pc:picChg>
        <pc:picChg chg="add mod">
          <ac:chgData name="jirapar tanglakdee" userId="b1abbf9559489a33" providerId="LiveId" clId="{76DEA94F-A2F8-4962-9503-E1EEDB9F7E0A}" dt="2022-03-13T07:52:22.707" v="3713" actId="1076"/>
          <ac:picMkLst>
            <pc:docMk/>
            <pc:sldMk cId="2227351914" sldId="283"/>
            <ac:picMk id="6" creationId="{5235349C-BEEC-4117-A3B8-C7C64CD95B5C}"/>
          </ac:picMkLst>
        </pc:picChg>
      </pc:sldChg>
      <pc:sldChg chg="addSp delSp modSp add del mod ord">
        <pc:chgData name="jirapar tanglakdee" userId="b1abbf9559489a33" providerId="LiveId" clId="{76DEA94F-A2F8-4962-9503-E1EEDB9F7E0A}" dt="2022-03-13T17:25:22.930" v="5294" actId="47"/>
        <pc:sldMkLst>
          <pc:docMk/>
          <pc:sldMk cId="2484401438" sldId="284"/>
        </pc:sldMkLst>
        <pc:spChg chg="del">
          <ac:chgData name="jirapar tanglakdee" userId="b1abbf9559489a33" providerId="LiveId" clId="{76DEA94F-A2F8-4962-9503-E1EEDB9F7E0A}" dt="2022-03-13T08:03:59.338" v="4153" actId="478"/>
          <ac:spMkLst>
            <pc:docMk/>
            <pc:sldMk cId="2484401438" sldId="284"/>
            <ac:spMk id="3" creationId="{2C951368-A10B-4F59-88F9-5DDD12C85C00}"/>
          </ac:spMkLst>
        </pc:spChg>
        <pc:spChg chg="add del mod">
          <ac:chgData name="jirapar tanglakdee" userId="b1abbf9559489a33" providerId="LiveId" clId="{76DEA94F-A2F8-4962-9503-E1EEDB9F7E0A}" dt="2022-03-13T08:04:10.835" v="4158" actId="478"/>
          <ac:spMkLst>
            <pc:docMk/>
            <pc:sldMk cId="2484401438" sldId="284"/>
            <ac:spMk id="5" creationId="{48F1DD70-F757-4A43-8774-8AEFA631CBCF}"/>
          </ac:spMkLst>
        </pc:spChg>
        <pc:picChg chg="add mod">
          <ac:chgData name="jirapar tanglakdee" userId="b1abbf9559489a33" providerId="LiveId" clId="{76DEA94F-A2F8-4962-9503-E1EEDB9F7E0A}" dt="2022-03-13T08:04:17.613" v="4161" actId="1076"/>
          <ac:picMkLst>
            <pc:docMk/>
            <pc:sldMk cId="2484401438" sldId="284"/>
            <ac:picMk id="8" creationId="{C906B5A0-5554-4A98-B279-BB1654A36742}"/>
          </ac:picMkLst>
        </pc:picChg>
      </pc:sldChg>
      <pc:sldChg chg="addSp delSp modSp new mod setBg setClrOvrMap">
        <pc:chgData name="jirapar tanglakdee" userId="b1abbf9559489a33" providerId="LiveId" clId="{76DEA94F-A2F8-4962-9503-E1EEDB9F7E0A}" dt="2022-03-13T19:22:03.468" v="6022" actId="1076"/>
        <pc:sldMkLst>
          <pc:docMk/>
          <pc:sldMk cId="3271226415" sldId="285"/>
        </pc:sldMkLst>
        <pc:spChg chg="mod ord">
          <ac:chgData name="jirapar tanglakdee" userId="b1abbf9559489a33" providerId="LiveId" clId="{76DEA94F-A2F8-4962-9503-E1EEDB9F7E0A}" dt="2022-03-13T19:21:56.030" v="6020" actId="1076"/>
          <ac:spMkLst>
            <pc:docMk/>
            <pc:sldMk cId="3271226415" sldId="285"/>
            <ac:spMk id="2" creationId="{6BA6A557-4032-453C-B7E0-13E00B3BFF91}"/>
          </ac:spMkLst>
        </pc:spChg>
        <pc:spChg chg="mod ord">
          <ac:chgData name="jirapar tanglakdee" userId="b1abbf9559489a33" providerId="LiveId" clId="{76DEA94F-A2F8-4962-9503-E1EEDB9F7E0A}" dt="2022-03-13T19:21:59.987" v="6021" actId="1076"/>
          <ac:spMkLst>
            <pc:docMk/>
            <pc:sldMk cId="3271226415" sldId="285"/>
            <ac:spMk id="3" creationId="{81128C64-D478-4298-97E4-0F653F6D991F}"/>
          </ac:spMkLst>
        </pc:spChg>
        <pc:spChg chg="add del">
          <ac:chgData name="jirapar tanglakdee" userId="b1abbf9559489a33" providerId="LiveId" clId="{76DEA94F-A2F8-4962-9503-E1EEDB9F7E0A}" dt="2022-03-13T08:23:28.566" v="4264" actId="26606"/>
          <ac:spMkLst>
            <pc:docMk/>
            <pc:sldMk cId="3271226415" sldId="285"/>
            <ac:spMk id="71" creationId="{9AA72BD9-2C5A-4EDC-931F-5AA08EACA0F3}"/>
          </ac:spMkLst>
        </pc:spChg>
        <pc:spChg chg="add del">
          <ac:chgData name="jirapar tanglakdee" userId="b1abbf9559489a33" providerId="LiveId" clId="{76DEA94F-A2F8-4962-9503-E1EEDB9F7E0A}" dt="2022-03-13T08:23:28.566" v="4264" actId="26606"/>
          <ac:spMkLst>
            <pc:docMk/>
            <pc:sldMk cId="3271226415" sldId="285"/>
            <ac:spMk id="73" creationId="{DD3981AC-7B61-4947-BCF3-F7AA7FA385B9}"/>
          </ac:spMkLst>
        </pc:spChg>
        <pc:spChg chg="add del">
          <ac:chgData name="jirapar tanglakdee" userId="b1abbf9559489a33" providerId="LiveId" clId="{76DEA94F-A2F8-4962-9503-E1EEDB9F7E0A}" dt="2022-03-13T08:23:28.566" v="4264" actId="26606"/>
          <ac:spMkLst>
            <pc:docMk/>
            <pc:sldMk cId="3271226415" sldId="285"/>
            <ac:spMk id="75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3T08:23:28.566" v="4264" actId="26606"/>
          <ac:spMkLst>
            <pc:docMk/>
            <pc:sldMk cId="3271226415" sldId="285"/>
            <ac:spMk id="77" creationId="{7A5F0580-5EE9-419F-96EE-B6529EF6E7D0}"/>
          </ac:spMkLst>
        </pc:spChg>
        <pc:spChg chg="add del">
          <ac:chgData name="jirapar tanglakdee" userId="b1abbf9559489a33" providerId="LiveId" clId="{76DEA94F-A2F8-4962-9503-E1EEDB9F7E0A}" dt="2022-03-13T08:23:58.190" v="4270" actId="26606"/>
          <ac:spMkLst>
            <pc:docMk/>
            <pc:sldMk cId="3271226415" sldId="285"/>
            <ac:spMk id="79" creationId="{2172A0AC-3DCE-4672-BCAF-28FEF91F6020}"/>
          </ac:spMkLst>
        </pc:spChg>
        <pc:spChg chg="add del">
          <ac:chgData name="jirapar tanglakdee" userId="b1abbf9559489a33" providerId="LiveId" clId="{76DEA94F-A2F8-4962-9503-E1EEDB9F7E0A}" dt="2022-03-13T08:23:58.190" v="4270" actId="26606"/>
          <ac:spMkLst>
            <pc:docMk/>
            <pc:sldMk cId="3271226415" sldId="285"/>
            <ac:spMk id="81" creationId="{AE6F1C77-EDC9-4C5F-8C1C-62DD46BDA3C3}"/>
          </ac:spMkLst>
        </pc:spChg>
        <pc:spChg chg="add del">
          <ac:chgData name="jirapar tanglakdee" userId="b1abbf9559489a33" providerId="LiveId" clId="{76DEA94F-A2F8-4962-9503-E1EEDB9F7E0A}" dt="2022-03-13T08:24:21.404" v="4276" actId="26606"/>
          <ac:spMkLst>
            <pc:docMk/>
            <pc:sldMk cId="3271226415" sldId="285"/>
            <ac:spMk id="83" creationId="{F8875E4C-CFFE-4552-ABC7-175C3CB757FB}"/>
          </ac:spMkLst>
        </pc:spChg>
        <pc:spChg chg="add del">
          <ac:chgData name="jirapar tanglakdee" userId="b1abbf9559489a33" providerId="LiveId" clId="{76DEA94F-A2F8-4962-9503-E1EEDB9F7E0A}" dt="2022-03-13T08:24:21.404" v="4276" actId="26606"/>
          <ac:spMkLst>
            <pc:docMk/>
            <pc:sldMk cId="3271226415" sldId="285"/>
            <ac:spMk id="85" creationId="{79AFCB35-9C04-4524-A0B1-57FF6865D013}"/>
          </ac:spMkLst>
        </pc:spChg>
        <pc:spChg chg="add del">
          <ac:chgData name="jirapar tanglakdee" userId="b1abbf9559489a33" providerId="LiveId" clId="{76DEA94F-A2F8-4962-9503-E1EEDB9F7E0A}" dt="2022-03-13T08:24:21.404" v="4276" actId="26606"/>
          <ac:spMkLst>
            <pc:docMk/>
            <pc:sldMk cId="3271226415" sldId="285"/>
            <ac:spMk id="87" creationId="{D11AD2AD-0BA0-4DD3-8EEA-84686A0E718C}"/>
          </ac:spMkLst>
        </pc:spChg>
        <pc:spChg chg="add del">
          <ac:chgData name="jirapar tanglakdee" userId="b1abbf9559489a33" providerId="LiveId" clId="{76DEA94F-A2F8-4962-9503-E1EEDB9F7E0A}" dt="2022-03-13T08:24:21.404" v="4276" actId="26606"/>
          <ac:spMkLst>
            <pc:docMk/>
            <pc:sldMk cId="3271226415" sldId="285"/>
            <ac:spMk id="89" creationId="{9E5C5460-229E-46C8-A712-CC317985420F}"/>
          </ac:spMkLst>
        </pc:spChg>
        <pc:spChg chg="add del">
          <ac:chgData name="jirapar tanglakdee" userId="b1abbf9559489a33" providerId="LiveId" clId="{76DEA94F-A2F8-4962-9503-E1EEDB9F7E0A}" dt="2022-03-13T08:24:21.404" v="4276" actId="26606"/>
          <ac:spMkLst>
            <pc:docMk/>
            <pc:sldMk cId="3271226415" sldId="285"/>
            <ac:spMk id="91" creationId="{53812026-3FC6-44DA-94EF-3B81640494BD}"/>
          </ac:spMkLst>
        </pc:spChg>
        <pc:spChg chg="add del">
          <ac:chgData name="jirapar tanglakdee" userId="b1abbf9559489a33" providerId="LiveId" clId="{76DEA94F-A2F8-4962-9503-E1EEDB9F7E0A}" dt="2022-03-13T08:23:31.260" v="4266" actId="26606"/>
          <ac:spMkLst>
            <pc:docMk/>
            <pc:sldMk cId="3271226415" sldId="285"/>
            <ac:spMk id="21508" creationId="{21A75659-5A6F-4F77-9679-678A00B9D8DC}"/>
          </ac:spMkLst>
        </pc:spChg>
        <pc:spChg chg="add del">
          <ac:chgData name="jirapar tanglakdee" userId="b1abbf9559489a33" providerId="LiveId" clId="{76DEA94F-A2F8-4962-9503-E1EEDB9F7E0A}" dt="2022-03-13T08:23:31.260" v="4266" actId="26606"/>
          <ac:spMkLst>
            <pc:docMk/>
            <pc:sldMk cId="3271226415" sldId="285"/>
            <ac:spMk id="21509" creationId="{E30A3A45-140E-431E-AED0-07EF836310B3}"/>
          </ac:spMkLst>
        </pc:spChg>
        <pc:spChg chg="add del">
          <ac:chgData name="jirapar tanglakdee" userId="b1abbf9559489a33" providerId="LiveId" clId="{76DEA94F-A2F8-4962-9503-E1EEDB9F7E0A}" dt="2022-03-13T08:23:31.260" v="4266" actId="26606"/>
          <ac:spMkLst>
            <pc:docMk/>
            <pc:sldMk cId="3271226415" sldId="285"/>
            <ac:spMk id="21510" creationId="{55D4142C-5077-457F-A6AD-3FECFDB39685}"/>
          </ac:spMkLst>
        </pc:spChg>
        <pc:spChg chg="add del">
          <ac:chgData name="jirapar tanglakdee" userId="b1abbf9559489a33" providerId="LiveId" clId="{76DEA94F-A2F8-4962-9503-E1EEDB9F7E0A}" dt="2022-03-13T08:23:31.260" v="4266" actId="26606"/>
          <ac:spMkLst>
            <pc:docMk/>
            <pc:sldMk cId="3271226415" sldId="285"/>
            <ac:spMk id="21511" creationId="{7A5F0580-5EE9-419F-96EE-B6529EF6E7D0}"/>
          </ac:spMkLst>
        </pc:spChg>
        <pc:spChg chg="add">
          <ac:chgData name="jirapar tanglakdee" userId="b1abbf9559489a33" providerId="LiveId" clId="{76DEA94F-A2F8-4962-9503-E1EEDB9F7E0A}" dt="2022-03-13T08:25:07.813" v="4301" actId="26606"/>
          <ac:spMkLst>
            <pc:docMk/>
            <pc:sldMk cId="3271226415" sldId="285"/>
            <ac:spMk id="21512" creationId="{D009D6D5-DAC2-4A8B-A17A-E206B9012D09}"/>
          </ac:spMkLst>
        </pc:spChg>
        <pc:spChg chg="add del">
          <ac:chgData name="jirapar tanglakdee" userId="b1abbf9559489a33" providerId="LiveId" clId="{76DEA94F-A2F8-4962-9503-E1EEDB9F7E0A}" dt="2022-03-13T08:25:02.820" v="4298" actId="26606"/>
          <ac:spMkLst>
            <pc:docMk/>
            <pc:sldMk cId="3271226415" sldId="285"/>
            <ac:spMk id="21513" creationId="{23E547B5-89CF-4EC0-96DE-25771AED0799}"/>
          </ac:spMkLst>
        </pc:spChg>
        <pc:spChg chg="add del">
          <ac:chgData name="jirapar tanglakdee" userId="b1abbf9559489a33" providerId="LiveId" clId="{76DEA94F-A2F8-4962-9503-E1EEDB9F7E0A}" dt="2022-03-13T08:25:02.820" v="4298" actId="26606"/>
          <ac:spMkLst>
            <pc:docMk/>
            <pc:sldMk cId="3271226415" sldId="285"/>
            <ac:spMk id="21514" creationId="{3F0B8CEB-8279-4E5E-A0CE-1FC9F71736F2}"/>
          </ac:spMkLst>
        </pc:spChg>
        <pc:spChg chg="add del">
          <ac:chgData name="jirapar tanglakdee" userId="b1abbf9559489a33" providerId="LiveId" clId="{76DEA94F-A2F8-4962-9503-E1EEDB9F7E0A}" dt="2022-03-13T08:23:59.796" v="4272" actId="26606"/>
          <ac:spMkLst>
            <pc:docMk/>
            <pc:sldMk cId="3271226415" sldId="285"/>
            <ac:spMk id="21516" creationId="{37FEB674-D811-4FFE-A878-29D0C0ED18D4}"/>
          </ac:spMkLst>
        </pc:spChg>
        <pc:spChg chg="add del">
          <ac:chgData name="jirapar tanglakdee" userId="b1abbf9559489a33" providerId="LiveId" clId="{76DEA94F-A2F8-4962-9503-E1EEDB9F7E0A}" dt="2022-03-13T08:24:18.766" v="4274" actId="26606"/>
          <ac:spMkLst>
            <pc:docMk/>
            <pc:sldMk cId="3271226415" sldId="285"/>
            <ac:spMk id="21518" creationId="{2172A0AC-3DCE-4672-BCAF-28FEF91F6020}"/>
          </ac:spMkLst>
        </pc:spChg>
        <pc:spChg chg="add del">
          <ac:chgData name="jirapar tanglakdee" userId="b1abbf9559489a33" providerId="LiveId" clId="{76DEA94F-A2F8-4962-9503-E1EEDB9F7E0A}" dt="2022-03-13T08:24:18.766" v="4274" actId="26606"/>
          <ac:spMkLst>
            <pc:docMk/>
            <pc:sldMk cId="3271226415" sldId="285"/>
            <ac:spMk id="21519" creationId="{AE6F1C77-EDC9-4C5F-8C1C-62DD46BDA3C3}"/>
          </ac:spMkLst>
        </pc:spChg>
        <pc:spChg chg="add del">
          <ac:chgData name="jirapar tanglakdee" userId="b1abbf9559489a33" providerId="LiveId" clId="{76DEA94F-A2F8-4962-9503-E1EEDB9F7E0A}" dt="2022-03-13T08:24:21.404" v="4276" actId="26606"/>
          <ac:spMkLst>
            <pc:docMk/>
            <pc:sldMk cId="3271226415" sldId="285"/>
            <ac:spMk id="21521" creationId="{5A0118C5-4F8D-4CF4-BADD-53FEACC6C42A}"/>
          </ac:spMkLst>
        </pc:spChg>
        <pc:spChg chg="add del">
          <ac:chgData name="jirapar tanglakdee" userId="b1abbf9559489a33" providerId="LiveId" clId="{76DEA94F-A2F8-4962-9503-E1EEDB9F7E0A}" dt="2022-03-13T08:24:21.404" v="4276" actId="26606"/>
          <ac:spMkLst>
            <pc:docMk/>
            <pc:sldMk cId="3271226415" sldId="285"/>
            <ac:spMk id="21522" creationId="{F98F79A4-A6C7-4101-B1E9-27E05CB7CFA0}"/>
          </ac:spMkLst>
        </pc:spChg>
        <pc:spChg chg="add del">
          <ac:chgData name="jirapar tanglakdee" userId="b1abbf9559489a33" providerId="LiveId" clId="{76DEA94F-A2F8-4962-9503-E1EEDB9F7E0A}" dt="2022-03-13T08:25:02.312" v="4296" actId="26606"/>
          <ac:spMkLst>
            <pc:docMk/>
            <pc:sldMk cId="3271226415" sldId="285"/>
            <ac:spMk id="21524" creationId="{21AC6A30-4F22-4C0F-B278-19C5B8A80C55}"/>
          </ac:spMkLst>
        </pc:spChg>
        <pc:spChg chg="add del">
          <ac:chgData name="jirapar tanglakdee" userId="b1abbf9559489a33" providerId="LiveId" clId="{76DEA94F-A2F8-4962-9503-E1EEDB9F7E0A}" dt="2022-03-13T08:25:02.312" v="4296" actId="26606"/>
          <ac:spMkLst>
            <pc:docMk/>
            <pc:sldMk cId="3271226415" sldId="285"/>
            <ac:spMk id="21525" creationId="{BB4335AD-65B1-44E4-90AF-264024FE4BD2}"/>
          </ac:spMkLst>
        </pc:spChg>
        <pc:grpChg chg="add del">
          <ac:chgData name="jirapar tanglakdee" userId="b1abbf9559489a33" providerId="LiveId" clId="{76DEA94F-A2F8-4962-9503-E1EEDB9F7E0A}" dt="2022-03-13T08:24:21.404" v="4276" actId="26606"/>
          <ac:grpSpMkLst>
            <pc:docMk/>
            <pc:sldMk cId="3271226415" sldId="285"/>
            <ac:grpSpMk id="93" creationId="{0C156BF8-7FF7-440F-BE2B-417DFFE8BFA5}"/>
          </ac:grpSpMkLst>
        </pc:grpChg>
        <pc:picChg chg="add del mod ord">
          <ac:chgData name="jirapar tanglakdee" userId="b1abbf9559489a33" providerId="LiveId" clId="{76DEA94F-A2F8-4962-9503-E1EEDB9F7E0A}" dt="2022-03-13T08:25:02.381" v="4297"/>
          <ac:picMkLst>
            <pc:docMk/>
            <pc:sldMk cId="3271226415" sldId="285"/>
            <ac:picMk id="4" creationId="{8AEC25FD-ECD4-4CDB-AE7E-124C85EE767F}"/>
          </ac:picMkLst>
        </pc:picChg>
        <pc:picChg chg="add del mod">
          <ac:chgData name="jirapar tanglakdee" userId="b1abbf9559489a33" providerId="LiveId" clId="{76DEA94F-A2F8-4962-9503-E1EEDB9F7E0A}" dt="2022-03-13T08:25:00.939" v="4291"/>
          <ac:picMkLst>
            <pc:docMk/>
            <pc:sldMk cId="3271226415" sldId="285"/>
            <ac:picMk id="5" creationId="{4CE5AEE5-9D20-4C5C-856A-810D2C9F797C}"/>
          </ac:picMkLst>
        </pc:picChg>
        <pc:picChg chg="add del mod ord">
          <ac:chgData name="jirapar tanglakdee" userId="b1abbf9559489a33" providerId="LiveId" clId="{76DEA94F-A2F8-4962-9503-E1EEDB9F7E0A}" dt="2022-03-13T08:25:07.813" v="4301" actId="26606"/>
          <ac:picMkLst>
            <pc:docMk/>
            <pc:sldMk cId="3271226415" sldId="285"/>
            <ac:picMk id="21506" creationId="{6D612126-2D0F-41E7-AD6C-D41615D5CBF8}"/>
          </ac:picMkLst>
        </pc:picChg>
        <pc:cxnChg chg="add mod">
          <ac:chgData name="jirapar tanglakdee" userId="b1abbf9559489a33" providerId="LiveId" clId="{76DEA94F-A2F8-4962-9503-E1EEDB9F7E0A}" dt="2022-03-13T19:22:03.468" v="6022" actId="1076"/>
          <ac:cxnSpMkLst>
            <pc:docMk/>
            <pc:sldMk cId="3271226415" sldId="285"/>
            <ac:cxnSpMk id="5" creationId="{ADFBFD1E-A51B-481A-9DC2-A538B68F62E1}"/>
          </ac:cxnSpMkLst>
        </pc:cxnChg>
      </pc:sldChg>
      <pc:sldChg chg="addSp delSp modSp new del mod setBg setClrOvrMap">
        <pc:chgData name="jirapar tanglakdee" userId="b1abbf9559489a33" providerId="LiveId" clId="{76DEA94F-A2F8-4962-9503-E1EEDB9F7E0A}" dt="2022-03-13T16:27:26.240" v="4719" actId="47"/>
        <pc:sldMkLst>
          <pc:docMk/>
          <pc:sldMk cId="1392892121" sldId="286"/>
        </pc:sldMkLst>
        <pc:spChg chg="del mod">
          <ac:chgData name="jirapar tanglakdee" userId="b1abbf9559489a33" providerId="LiveId" clId="{76DEA94F-A2F8-4962-9503-E1EEDB9F7E0A}" dt="2022-03-13T16:27:22.297" v="4718" actId="26606"/>
          <ac:spMkLst>
            <pc:docMk/>
            <pc:sldMk cId="1392892121" sldId="286"/>
            <ac:spMk id="2" creationId="{45CAECC0-B74F-471D-A84D-ABDCCEA558C4}"/>
          </ac:spMkLst>
        </pc:spChg>
        <pc:spChg chg="del mod ord">
          <ac:chgData name="jirapar tanglakdee" userId="b1abbf9559489a33" providerId="LiveId" clId="{76DEA94F-A2F8-4962-9503-E1EEDB9F7E0A}" dt="2022-03-13T16:27:22.297" v="4718" actId="26606"/>
          <ac:spMkLst>
            <pc:docMk/>
            <pc:sldMk cId="1392892121" sldId="286"/>
            <ac:spMk id="3" creationId="{C9D37EA4-450B-4D84-8F28-F9148AAFEBE4}"/>
          </ac:spMkLst>
        </pc:spChg>
        <pc:spChg chg="add del">
          <ac:chgData name="jirapar tanglakdee" userId="b1abbf9559489a33" providerId="LiveId" clId="{76DEA94F-A2F8-4962-9503-E1EEDB9F7E0A}" dt="2022-03-13T16:27:12.099" v="4705" actId="26606"/>
          <ac:spMkLst>
            <pc:docMk/>
            <pc:sldMk cId="1392892121" sldId="286"/>
            <ac:spMk id="71" creationId="{D009D6D5-DAC2-4A8B-A17A-E206B9012D09}"/>
          </ac:spMkLst>
        </pc:spChg>
        <pc:spChg chg="add del">
          <ac:chgData name="jirapar tanglakdee" userId="b1abbf9559489a33" providerId="LiveId" clId="{76DEA94F-A2F8-4962-9503-E1EEDB9F7E0A}" dt="2022-03-13T16:27:20.832" v="4715" actId="26606"/>
          <ac:spMkLst>
            <pc:docMk/>
            <pc:sldMk cId="1392892121" sldId="286"/>
            <ac:spMk id="77" creationId="{3873B707-463F-40B0-8227-E8CC6C67EB25}"/>
          </ac:spMkLst>
        </pc:spChg>
        <pc:spChg chg="add del">
          <ac:chgData name="jirapar tanglakdee" userId="b1abbf9559489a33" providerId="LiveId" clId="{76DEA94F-A2F8-4962-9503-E1EEDB9F7E0A}" dt="2022-03-13T16:27:20.832" v="4715" actId="26606"/>
          <ac:spMkLst>
            <pc:docMk/>
            <pc:sldMk cId="1392892121" sldId="286"/>
            <ac:spMk id="79" creationId="{C13237C8-E62C-4F0D-A318-BD6FB6C2D138}"/>
          </ac:spMkLst>
        </pc:spChg>
        <pc:spChg chg="add del">
          <ac:chgData name="jirapar tanglakdee" userId="b1abbf9559489a33" providerId="LiveId" clId="{76DEA94F-A2F8-4962-9503-E1EEDB9F7E0A}" dt="2022-03-13T16:27:20.832" v="4715" actId="26606"/>
          <ac:spMkLst>
            <pc:docMk/>
            <pc:sldMk cId="1392892121" sldId="286"/>
            <ac:spMk id="81" creationId="{19C9EAEA-39D0-4B0E-A0EB-51E7B26740B1}"/>
          </ac:spMkLst>
        </pc:spChg>
        <pc:spChg chg="add">
          <ac:chgData name="jirapar tanglakdee" userId="b1abbf9559489a33" providerId="LiveId" clId="{76DEA94F-A2F8-4962-9503-E1EEDB9F7E0A}" dt="2022-03-13T16:27:22.297" v="4718" actId="26606"/>
          <ac:spMkLst>
            <pc:docMk/>
            <pc:sldMk cId="1392892121" sldId="286"/>
            <ac:spMk id="83" creationId="{3ECA69A1-7536-43AC-85EF-C7106179F5ED}"/>
          </ac:spMkLst>
        </pc:spChg>
        <pc:spChg chg="add del">
          <ac:chgData name="jirapar tanglakdee" userId="b1abbf9559489a33" providerId="LiveId" clId="{76DEA94F-A2F8-4962-9503-E1EEDB9F7E0A}" dt="2022-03-13T16:27:13.602" v="4707" actId="26606"/>
          <ac:spMkLst>
            <pc:docMk/>
            <pc:sldMk cId="1392892121" sldId="286"/>
            <ac:spMk id="1028" creationId="{E8A8EAB8-D2FF-444D-B34B-7D32F106AD0E}"/>
          </ac:spMkLst>
        </pc:spChg>
        <pc:spChg chg="add del">
          <ac:chgData name="jirapar tanglakdee" userId="b1abbf9559489a33" providerId="LiveId" clId="{76DEA94F-A2F8-4962-9503-E1EEDB9F7E0A}" dt="2022-03-13T16:27:15.210" v="4709" actId="26606"/>
          <ac:spMkLst>
            <pc:docMk/>
            <pc:sldMk cId="1392892121" sldId="286"/>
            <ac:spMk id="1030" creationId="{79BB35BC-D5C2-4C8B-A22A-A71E6191913B}"/>
          </ac:spMkLst>
        </pc:spChg>
        <pc:spChg chg="add del">
          <ac:chgData name="jirapar tanglakdee" userId="b1abbf9559489a33" providerId="LiveId" clId="{76DEA94F-A2F8-4962-9503-E1EEDB9F7E0A}" dt="2022-03-13T16:27:17.109" v="4711" actId="26606"/>
          <ac:spMkLst>
            <pc:docMk/>
            <pc:sldMk cId="1392892121" sldId="286"/>
            <ac:spMk id="1032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3T16:27:17.109" v="4711" actId="26606"/>
          <ac:spMkLst>
            <pc:docMk/>
            <pc:sldMk cId="1392892121" sldId="286"/>
            <ac:spMk id="1033" creationId="{F605C4CC-A25C-416F-8333-7CB7DC97D870}"/>
          </ac:spMkLst>
        </pc:spChg>
        <pc:spChg chg="add del">
          <ac:chgData name="jirapar tanglakdee" userId="b1abbf9559489a33" providerId="LiveId" clId="{76DEA94F-A2F8-4962-9503-E1EEDB9F7E0A}" dt="2022-03-13T16:27:18.669" v="4713" actId="26606"/>
          <ac:spMkLst>
            <pc:docMk/>
            <pc:sldMk cId="1392892121" sldId="286"/>
            <ac:spMk id="1035" creationId="{C7FA33FF-088D-4F16-95A2-2C64D353DEA8}"/>
          </ac:spMkLst>
        </pc:spChg>
        <pc:spChg chg="add del">
          <ac:chgData name="jirapar tanglakdee" userId="b1abbf9559489a33" providerId="LiveId" clId="{76DEA94F-A2F8-4962-9503-E1EEDB9F7E0A}" dt="2022-03-13T16:27:18.669" v="4713" actId="26606"/>
          <ac:spMkLst>
            <pc:docMk/>
            <pc:sldMk cId="1392892121" sldId="286"/>
            <ac:spMk id="1036" creationId="{A376EFB1-01CF-419F-ABF1-2AF02BBFCBD1}"/>
          </ac:spMkLst>
        </pc:spChg>
        <pc:spChg chg="add del">
          <ac:chgData name="jirapar tanglakdee" userId="b1abbf9559489a33" providerId="LiveId" clId="{76DEA94F-A2F8-4962-9503-E1EEDB9F7E0A}" dt="2022-03-13T16:27:18.669" v="4713" actId="26606"/>
          <ac:spMkLst>
            <pc:docMk/>
            <pc:sldMk cId="1392892121" sldId="286"/>
            <ac:spMk id="1037" creationId="{FF9DEA15-78BD-4750-AA18-B9F28A6D5AB8}"/>
          </ac:spMkLst>
        </pc:spChg>
        <pc:spChg chg="add del">
          <ac:chgData name="jirapar tanglakdee" userId="b1abbf9559489a33" providerId="LiveId" clId="{76DEA94F-A2F8-4962-9503-E1EEDB9F7E0A}" dt="2022-03-13T16:27:20.832" v="4715" actId="26606"/>
          <ac:spMkLst>
            <pc:docMk/>
            <pc:sldMk cId="1392892121" sldId="286"/>
            <ac:spMk id="1039" creationId="{201CC55D-ED54-4C5C-95E6-10947BD1103B}"/>
          </ac:spMkLst>
        </pc:spChg>
        <pc:spChg chg="add del">
          <ac:chgData name="jirapar tanglakdee" userId="b1abbf9559489a33" providerId="LiveId" clId="{76DEA94F-A2F8-4962-9503-E1EEDB9F7E0A}" dt="2022-03-13T16:27:22.297" v="4717" actId="26606"/>
          <ac:spMkLst>
            <pc:docMk/>
            <pc:sldMk cId="1392892121" sldId="286"/>
            <ac:spMk id="1043" creationId="{23E547B5-89CF-4EC0-96DE-25771AED0799}"/>
          </ac:spMkLst>
        </pc:spChg>
        <pc:spChg chg="add del">
          <ac:chgData name="jirapar tanglakdee" userId="b1abbf9559489a33" providerId="LiveId" clId="{76DEA94F-A2F8-4962-9503-E1EEDB9F7E0A}" dt="2022-03-13T16:27:22.297" v="4717" actId="26606"/>
          <ac:spMkLst>
            <pc:docMk/>
            <pc:sldMk cId="1392892121" sldId="286"/>
            <ac:spMk id="1044" creationId="{3F0B8CEB-8279-4E5E-A0CE-1FC9F71736F2}"/>
          </ac:spMkLst>
        </pc:spChg>
        <pc:spChg chg="add">
          <ac:chgData name="jirapar tanglakdee" userId="b1abbf9559489a33" providerId="LiveId" clId="{76DEA94F-A2F8-4962-9503-E1EEDB9F7E0A}" dt="2022-03-13T16:27:22.297" v="4718" actId="26606"/>
          <ac:spMkLst>
            <pc:docMk/>
            <pc:sldMk cId="1392892121" sldId="286"/>
            <ac:spMk id="1046" creationId="{F3060C83-F051-4F0E-ABAD-AA0DFC48B218}"/>
          </ac:spMkLst>
        </pc:spChg>
        <pc:spChg chg="add">
          <ac:chgData name="jirapar tanglakdee" userId="b1abbf9559489a33" providerId="LiveId" clId="{76DEA94F-A2F8-4962-9503-E1EEDB9F7E0A}" dt="2022-03-13T16:27:22.297" v="4718" actId="26606"/>
          <ac:spMkLst>
            <pc:docMk/>
            <pc:sldMk cId="1392892121" sldId="286"/>
            <ac:spMk id="1047" creationId="{83C98ABE-055B-441F-B07E-44F97F083C39}"/>
          </ac:spMkLst>
        </pc:spChg>
        <pc:spChg chg="add">
          <ac:chgData name="jirapar tanglakdee" userId="b1abbf9559489a33" providerId="LiveId" clId="{76DEA94F-A2F8-4962-9503-E1EEDB9F7E0A}" dt="2022-03-13T16:27:22.297" v="4718" actId="26606"/>
          <ac:spMkLst>
            <pc:docMk/>
            <pc:sldMk cId="1392892121" sldId="286"/>
            <ac:spMk id="1048" creationId="{29FDB030-9B49-4CED-8CCD-4D99382388AC}"/>
          </ac:spMkLst>
        </pc:spChg>
        <pc:spChg chg="add">
          <ac:chgData name="jirapar tanglakdee" userId="b1abbf9559489a33" providerId="LiveId" clId="{76DEA94F-A2F8-4962-9503-E1EEDB9F7E0A}" dt="2022-03-13T16:27:22.297" v="4718" actId="26606"/>
          <ac:spMkLst>
            <pc:docMk/>
            <pc:sldMk cId="1392892121" sldId="286"/>
            <ac:spMk id="1049" creationId="{3783CA14-24A1-485C-8B30-D6A5D87987AD}"/>
          </ac:spMkLst>
        </pc:spChg>
        <pc:spChg chg="add">
          <ac:chgData name="jirapar tanglakdee" userId="b1abbf9559489a33" providerId="LiveId" clId="{76DEA94F-A2F8-4962-9503-E1EEDB9F7E0A}" dt="2022-03-13T16:27:22.297" v="4718" actId="26606"/>
          <ac:spMkLst>
            <pc:docMk/>
            <pc:sldMk cId="1392892121" sldId="286"/>
            <ac:spMk id="1050" creationId="{9A97C86A-04D6-40F7-AE84-31AB43E6A846}"/>
          </ac:spMkLst>
        </pc:spChg>
        <pc:spChg chg="add">
          <ac:chgData name="jirapar tanglakdee" userId="b1abbf9559489a33" providerId="LiveId" clId="{76DEA94F-A2F8-4962-9503-E1EEDB9F7E0A}" dt="2022-03-13T16:27:22.297" v="4718" actId="26606"/>
          <ac:spMkLst>
            <pc:docMk/>
            <pc:sldMk cId="1392892121" sldId="286"/>
            <ac:spMk id="1051" creationId="{FF9F2414-84E8-453E-B1F3-389FDE8192D9}"/>
          </ac:spMkLst>
        </pc:spChg>
        <pc:grpChg chg="add del">
          <ac:chgData name="jirapar tanglakdee" userId="b1abbf9559489a33" providerId="LiveId" clId="{76DEA94F-A2F8-4962-9503-E1EEDB9F7E0A}" dt="2022-03-13T16:27:20.832" v="4715" actId="26606"/>
          <ac:grpSpMkLst>
            <pc:docMk/>
            <pc:sldMk cId="1392892121" sldId="286"/>
            <ac:grpSpMk id="1040" creationId="{1DE889C7-FAD6-4397-98E2-05D503484459}"/>
          </ac:grpSpMkLst>
        </pc:grpChg>
        <pc:picChg chg="add mod ord">
          <ac:chgData name="jirapar tanglakdee" userId="b1abbf9559489a33" providerId="LiveId" clId="{76DEA94F-A2F8-4962-9503-E1EEDB9F7E0A}" dt="2022-03-13T16:27:22.297" v="4718" actId="26606"/>
          <ac:picMkLst>
            <pc:docMk/>
            <pc:sldMk cId="1392892121" sldId="286"/>
            <ac:picMk id="1026" creationId="{BA0C4953-C8CF-43DE-870A-43915FEE7998}"/>
          </ac:picMkLst>
        </pc:picChg>
        <pc:cxnChg chg="add del">
          <ac:chgData name="jirapar tanglakdee" userId="b1abbf9559489a33" providerId="LiveId" clId="{76DEA94F-A2F8-4962-9503-E1EEDB9F7E0A}" dt="2022-03-13T16:27:13.602" v="4707" actId="26606"/>
          <ac:cxnSpMkLst>
            <pc:docMk/>
            <pc:sldMk cId="1392892121" sldId="286"/>
            <ac:cxnSpMk id="73" creationId="{EEA38897-7BA3-4408-8083-3235339C4A60}"/>
          </ac:cxnSpMkLst>
        </pc:cxnChg>
        <pc:cxnChg chg="add del">
          <ac:chgData name="jirapar tanglakdee" userId="b1abbf9559489a33" providerId="LiveId" clId="{76DEA94F-A2F8-4962-9503-E1EEDB9F7E0A}" dt="2022-03-13T16:27:13.602" v="4707" actId="26606"/>
          <ac:cxnSpMkLst>
            <pc:docMk/>
            <pc:sldMk cId="1392892121" sldId="286"/>
            <ac:cxnSpMk id="75" creationId="{F11AD06B-AB20-4097-8606-5DA00DBACE88}"/>
          </ac:cxnSpMkLst>
        </pc:cxnChg>
      </pc:sldChg>
      <pc:sldChg chg="addSp delSp modSp new del mod setBg setClrOvrMap">
        <pc:chgData name="jirapar tanglakdee" userId="b1abbf9559489a33" providerId="LiveId" clId="{76DEA94F-A2F8-4962-9503-E1EEDB9F7E0A}" dt="2022-03-13T17:15:54.119" v="5104" actId="47"/>
        <pc:sldMkLst>
          <pc:docMk/>
          <pc:sldMk cId="440340623" sldId="287"/>
        </pc:sldMkLst>
        <pc:spChg chg="mod ord">
          <ac:chgData name="jirapar tanglakdee" userId="b1abbf9559489a33" providerId="LiveId" clId="{76DEA94F-A2F8-4962-9503-E1EEDB9F7E0A}" dt="2022-03-13T17:12:34.027" v="4982" actId="1076"/>
          <ac:spMkLst>
            <pc:docMk/>
            <pc:sldMk cId="440340623" sldId="287"/>
            <ac:spMk id="2" creationId="{717FF9A4-F27D-4716-8273-91CDE8C10298}"/>
          </ac:spMkLst>
        </pc:spChg>
        <pc:spChg chg="del">
          <ac:chgData name="jirapar tanglakdee" userId="b1abbf9559489a33" providerId="LiveId" clId="{76DEA94F-A2F8-4962-9503-E1EEDB9F7E0A}" dt="2022-03-13T16:00:24.110" v="4351"/>
          <ac:spMkLst>
            <pc:docMk/>
            <pc:sldMk cId="440340623" sldId="287"/>
            <ac:spMk id="3" creationId="{97F678CC-07D4-407A-89D6-672488176C68}"/>
          </ac:spMkLst>
        </pc:spChg>
        <pc:spChg chg="add mod">
          <ac:chgData name="jirapar tanglakdee" userId="b1abbf9559489a33" providerId="LiveId" clId="{76DEA94F-A2F8-4962-9503-E1EEDB9F7E0A}" dt="2022-03-13T17:15:06.346" v="5087" actId="478"/>
          <ac:spMkLst>
            <pc:docMk/>
            <pc:sldMk cId="440340623" sldId="287"/>
            <ac:spMk id="7" creationId="{21B3C7F3-447F-4D4B-899E-CCA8D60F4A8C}"/>
          </ac:spMkLst>
        </pc:spChg>
        <pc:spChg chg="add del">
          <ac:chgData name="jirapar tanglakdee" userId="b1abbf9559489a33" providerId="LiveId" clId="{76DEA94F-A2F8-4962-9503-E1EEDB9F7E0A}" dt="2022-03-13T16:00:33.968" v="4355" actId="26606"/>
          <ac:spMkLst>
            <pc:docMk/>
            <pc:sldMk cId="440340623" sldId="287"/>
            <ac:spMk id="9" creationId="{F40C9974-171A-3358-20CE-5AD77CD4A068}"/>
          </ac:spMkLst>
        </pc:spChg>
        <pc:spChg chg="add del">
          <ac:chgData name="jirapar tanglakdee" userId="b1abbf9559489a33" providerId="LiveId" clId="{76DEA94F-A2F8-4962-9503-E1EEDB9F7E0A}" dt="2022-03-13T16:00:33.968" v="4355" actId="26606"/>
          <ac:spMkLst>
            <pc:docMk/>
            <pc:sldMk cId="440340623" sldId="287"/>
            <ac:spMk id="12" creationId="{8F23F8A3-8FD7-4779-8323-FDC26BE99889}"/>
          </ac:spMkLst>
        </pc:spChg>
        <pc:spChg chg="add del">
          <ac:chgData name="jirapar tanglakdee" userId="b1abbf9559489a33" providerId="LiveId" clId="{76DEA94F-A2F8-4962-9503-E1EEDB9F7E0A}" dt="2022-03-13T16:00:33.968" v="4355" actId="26606"/>
          <ac:spMkLst>
            <pc:docMk/>
            <pc:sldMk cId="440340623" sldId="287"/>
            <ac:spMk id="14" creationId="{F605C4CC-A25C-416F-8333-7CB7DC97D870}"/>
          </ac:spMkLst>
        </pc:spChg>
        <pc:spChg chg="add">
          <ac:chgData name="jirapar tanglakdee" userId="b1abbf9559489a33" providerId="LiveId" clId="{76DEA94F-A2F8-4962-9503-E1EEDB9F7E0A}" dt="2022-03-13T16:00:33.986" v="4356" actId="26606"/>
          <ac:spMkLst>
            <pc:docMk/>
            <pc:sldMk cId="440340623" sldId="287"/>
            <ac:spMk id="16" creationId="{FBE3B62F-5853-4A3C-B050-6186351A7176}"/>
          </ac:spMkLst>
        </pc:spChg>
        <pc:spChg chg="add">
          <ac:chgData name="jirapar tanglakdee" userId="b1abbf9559489a33" providerId="LiveId" clId="{76DEA94F-A2F8-4962-9503-E1EEDB9F7E0A}" dt="2022-03-13T16:00:33.986" v="4356" actId="26606"/>
          <ac:spMkLst>
            <pc:docMk/>
            <pc:sldMk cId="440340623" sldId="287"/>
            <ac:spMk id="17" creationId="{EE1FC7B4-E4A7-4452-B413-1A623E3A7230}"/>
          </ac:spMkLst>
        </pc:spChg>
        <pc:spChg chg="add">
          <ac:chgData name="jirapar tanglakdee" userId="b1abbf9559489a33" providerId="LiveId" clId="{76DEA94F-A2F8-4962-9503-E1EEDB9F7E0A}" dt="2022-03-13T16:00:33.986" v="4356" actId="26606"/>
          <ac:spMkLst>
            <pc:docMk/>
            <pc:sldMk cId="440340623" sldId="287"/>
            <ac:spMk id="18" creationId="{E0709AF0-24F0-4486-B189-BE6386BDB198}"/>
          </ac:spMkLst>
        </pc:spChg>
        <pc:spChg chg="add del mod">
          <ac:chgData name="jirapar tanglakdee" userId="b1abbf9559489a33" providerId="LiveId" clId="{76DEA94F-A2F8-4962-9503-E1EEDB9F7E0A}" dt="2022-03-13T17:15:06.346" v="5087" actId="478"/>
          <ac:spMkLst>
            <pc:docMk/>
            <pc:sldMk cId="440340623" sldId="287"/>
            <ac:spMk id="19" creationId="{85F4285F-A090-A5D9-4DCB-12C539BA6520}"/>
          </ac:spMkLst>
        </pc:spChg>
        <pc:picChg chg="add mod">
          <ac:chgData name="jirapar tanglakdee" userId="b1abbf9559489a33" providerId="LiveId" clId="{76DEA94F-A2F8-4962-9503-E1EEDB9F7E0A}" dt="2022-03-13T16:01:47.690" v="4409" actId="14100"/>
          <ac:picMkLst>
            <pc:docMk/>
            <pc:sldMk cId="440340623" sldId="287"/>
            <ac:picMk id="5" creationId="{34458D77-EA44-4E5A-BAFD-219B6BC1806D}"/>
          </ac:picMkLst>
        </pc:picChg>
      </pc:sldChg>
      <pc:sldChg chg="addSp delSp modSp new mod setBg">
        <pc:chgData name="jirapar tanglakdee" userId="b1abbf9559489a33" providerId="LiveId" clId="{76DEA94F-A2F8-4962-9503-E1EEDB9F7E0A}" dt="2022-03-13T17:29:14.560" v="5330" actId="1076"/>
        <pc:sldMkLst>
          <pc:docMk/>
          <pc:sldMk cId="2848627523" sldId="288"/>
        </pc:sldMkLst>
        <pc:spChg chg="del mod">
          <ac:chgData name="jirapar tanglakdee" userId="b1abbf9559489a33" providerId="LiveId" clId="{76DEA94F-A2F8-4962-9503-E1EEDB9F7E0A}" dt="2022-03-13T17:16:03.718" v="5105"/>
          <ac:spMkLst>
            <pc:docMk/>
            <pc:sldMk cId="2848627523" sldId="288"/>
            <ac:spMk id="2" creationId="{A855EE8D-B58D-42ED-99A3-BB3BB7597897}"/>
          </ac:spMkLst>
        </pc:spChg>
        <pc:spChg chg="del">
          <ac:chgData name="jirapar tanglakdee" userId="b1abbf9559489a33" providerId="LiveId" clId="{76DEA94F-A2F8-4962-9503-E1EEDB9F7E0A}" dt="2022-03-13T17:13:34.156" v="5062"/>
          <ac:spMkLst>
            <pc:docMk/>
            <pc:sldMk cId="2848627523" sldId="288"/>
            <ac:spMk id="3" creationId="{BF2E6CCA-7314-4412-A5D7-98CAFAF9ABDE}"/>
          </ac:spMkLst>
        </pc:spChg>
        <pc:spChg chg="add del mod">
          <ac:chgData name="jirapar tanglakdee" userId="b1abbf9559489a33" providerId="LiveId" clId="{76DEA94F-A2F8-4962-9503-E1EEDB9F7E0A}" dt="2022-03-13T17:28:38.440" v="5314" actId="478"/>
          <ac:spMkLst>
            <pc:docMk/>
            <pc:sldMk cId="2848627523" sldId="288"/>
            <ac:spMk id="8" creationId="{1D308721-D05D-4DC7-9069-6AB1D6C7218A}"/>
          </ac:spMkLst>
        </pc:spChg>
        <pc:spChg chg="add del mod">
          <ac:chgData name="jirapar tanglakdee" userId="b1abbf9559489a33" providerId="LiveId" clId="{76DEA94F-A2F8-4962-9503-E1EEDB9F7E0A}" dt="2022-03-13T17:14:08.740" v="5070" actId="26606"/>
          <ac:spMkLst>
            <pc:docMk/>
            <pc:sldMk cId="2848627523" sldId="288"/>
            <ac:spMk id="9" creationId="{D6E80BB0-52AB-556B-53C5-785595C074D3}"/>
          </ac:spMkLst>
        </pc:spChg>
        <pc:spChg chg="add del">
          <ac:chgData name="jirapar tanglakdee" userId="b1abbf9559489a33" providerId="LiveId" clId="{76DEA94F-A2F8-4962-9503-E1EEDB9F7E0A}" dt="2022-03-13T17:14:08.740" v="5070" actId="26606"/>
          <ac:spMkLst>
            <pc:docMk/>
            <pc:sldMk cId="2848627523" sldId="288"/>
            <ac:spMk id="12" creationId="{3BAF1561-20C4-41FD-A35F-BF2B9E727F3E}"/>
          </ac:spMkLst>
        </pc:spChg>
        <pc:spChg chg="add del">
          <ac:chgData name="jirapar tanglakdee" userId="b1abbf9559489a33" providerId="LiveId" clId="{76DEA94F-A2F8-4962-9503-E1EEDB9F7E0A}" dt="2022-03-13T17:14:08.740" v="5070" actId="26606"/>
          <ac:spMkLst>
            <pc:docMk/>
            <pc:sldMk cId="2848627523" sldId="288"/>
            <ac:spMk id="14" creationId="{839DC788-B140-4F3E-A91E-CB3E70ED940A}"/>
          </ac:spMkLst>
        </pc:spChg>
        <pc:spChg chg="add mod">
          <ac:chgData name="jirapar tanglakdee" userId="b1abbf9559489a33" providerId="LiveId" clId="{76DEA94F-A2F8-4962-9503-E1EEDB9F7E0A}" dt="2022-03-13T17:16:57.418" v="5158" actId="14100"/>
          <ac:spMkLst>
            <pc:docMk/>
            <pc:sldMk cId="2848627523" sldId="288"/>
            <ac:spMk id="19" creationId="{E3D2939A-3CA0-453C-93FF-2EF8C6077FDB}"/>
          </ac:spMkLst>
        </pc:spChg>
        <pc:spChg chg="add mod">
          <ac:chgData name="jirapar tanglakdee" userId="b1abbf9559489a33" providerId="LiveId" clId="{76DEA94F-A2F8-4962-9503-E1EEDB9F7E0A}" dt="2022-03-13T17:27:58.667" v="5304" actId="571"/>
          <ac:spMkLst>
            <pc:docMk/>
            <pc:sldMk cId="2848627523" sldId="288"/>
            <ac:spMk id="20" creationId="{CBF626F1-30C5-4598-9EA3-E6A29D548C49}"/>
          </ac:spMkLst>
        </pc:spChg>
        <pc:spChg chg="add del">
          <ac:chgData name="jirapar tanglakdee" userId="b1abbf9559489a33" providerId="LiveId" clId="{76DEA94F-A2F8-4962-9503-E1EEDB9F7E0A}" dt="2022-03-13T17:14:05.660" v="5067" actId="26606"/>
          <ac:spMkLst>
            <pc:docMk/>
            <pc:sldMk cId="2848627523" sldId="288"/>
            <ac:spMk id="21" creationId="{131BAD53-4E89-4F62-BBB7-26359763ED39}"/>
          </ac:spMkLst>
        </pc:spChg>
        <pc:spChg chg="add del mod">
          <ac:chgData name="jirapar tanglakdee" userId="b1abbf9559489a33" providerId="LiveId" clId="{76DEA94F-A2F8-4962-9503-E1EEDB9F7E0A}" dt="2022-03-13T17:28:59.698" v="5323" actId="478"/>
          <ac:spMkLst>
            <pc:docMk/>
            <pc:sldMk cId="2848627523" sldId="288"/>
            <ac:spMk id="22" creationId="{B5928092-AD6D-426D-AB8B-03AA772ED4A6}"/>
          </ac:spMkLst>
        </pc:spChg>
        <pc:spChg chg="add del">
          <ac:chgData name="jirapar tanglakdee" userId="b1abbf9559489a33" providerId="LiveId" clId="{76DEA94F-A2F8-4962-9503-E1EEDB9F7E0A}" dt="2022-03-13T17:14:05.660" v="5067" actId="26606"/>
          <ac:spMkLst>
            <pc:docMk/>
            <pc:sldMk cId="2848627523" sldId="288"/>
            <ac:spMk id="23" creationId="{62756DA2-40EB-4C6F-B962-5822FFB54FB6}"/>
          </ac:spMkLst>
        </pc:spChg>
        <pc:spChg chg="add del">
          <ac:chgData name="jirapar tanglakdee" userId="b1abbf9559489a33" providerId="LiveId" clId="{76DEA94F-A2F8-4962-9503-E1EEDB9F7E0A}" dt="2022-03-13T17:14:08.734" v="5069" actId="26606"/>
          <ac:spMkLst>
            <pc:docMk/>
            <pc:sldMk cId="2848627523" sldId="288"/>
            <ac:spMk id="25" creationId="{3FF60E2B-3919-423C-B1FF-56CDE6681165}"/>
          </ac:spMkLst>
        </pc:spChg>
        <pc:spChg chg="add del">
          <ac:chgData name="jirapar tanglakdee" userId="b1abbf9559489a33" providerId="LiveId" clId="{76DEA94F-A2F8-4962-9503-E1EEDB9F7E0A}" dt="2022-03-13T17:14:08.734" v="5069" actId="26606"/>
          <ac:spMkLst>
            <pc:docMk/>
            <pc:sldMk cId="2848627523" sldId="288"/>
            <ac:spMk id="26" creationId="{605494DE-B078-4D87-BB01-C84320618DAD}"/>
          </ac:spMkLst>
        </pc:spChg>
        <pc:spChg chg="add del">
          <ac:chgData name="jirapar tanglakdee" userId="b1abbf9559489a33" providerId="LiveId" clId="{76DEA94F-A2F8-4962-9503-E1EEDB9F7E0A}" dt="2022-03-13T17:14:08.734" v="5069" actId="26606"/>
          <ac:spMkLst>
            <pc:docMk/>
            <pc:sldMk cId="2848627523" sldId="288"/>
            <ac:spMk id="27" creationId="{9A0576B0-CD8C-4661-95C8-A9F2CE7CDDB0}"/>
          </ac:spMkLst>
        </pc:spChg>
        <pc:spChg chg="add mod">
          <ac:chgData name="jirapar tanglakdee" userId="b1abbf9559489a33" providerId="LiveId" clId="{76DEA94F-A2F8-4962-9503-E1EEDB9F7E0A}" dt="2022-03-13T17:29:14.560" v="5330" actId="1076"/>
          <ac:spMkLst>
            <pc:docMk/>
            <pc:sldMk cId="2848627523" sldId="288"/>
            <ac:spMk id="28" creationId="{5502158D-FC12-4B30-ACAF-CE118BC07DA4}"/>
          </ac:spMkLst>
        </pc:spChg>
        <pc:spChg chg="add">
          <ac:chgData name="jirapar tanglakdee" userId="b1abbf9559489a33" providerId="LiveId" clId="{76DEA94F-A2F8-4962-9503-E1EEDB9F7E0A}" dt="2022-03-13T17:14:08.740" v="5070" actId="26606"/>
          <ac:spMkLst>
            <pc:docMk/>
            <pc:sldMk cId="2848627523" sldId="288"/>
            <ac:spMk id="29" creationId="{C232B152-3720-4D3B-97ED-45CE5483F16F}"/>
          </ac:spMkLst>
        </pc:spChg>
        <pc:spChg chg="add">
          <ac:chgData name="jirapar tanglakdee" userId="b1abbf9559489a33" providerId="LiveId" clId="{76DEA94F-A2F8-4962-9503-E1EEDB9F7E0A}" dt="2022-03-13T17:14:08.740" v="5070" actId="26606"/>
          <ac:spMkLst>
            <pc:docMk/>
            <pc:sldMk cId="2848627523" sldId="288"/>
            <ac:spMk id="30" creationId="{11BAB570-FF10-4E96-8A3F-FA9804702B89}"/>
          </ac:spMkLst>
        </pc:spChg>
        <pc:spChg chg="add">
          <ac:chgData name="jirapar tanglakdee" userId="b1abbf9559489a33" providerId="LiveId" clId="{76DEA94F-A2F8-4962-9503-E1EEDB9F7E0A}" dt="2022-03-13T17:14:08.740" v="5070" actId="26606"/>
          <ac:spMkLst>
            <pc:docMk/>
            <pc:sldMk cId="2848627523" sldId="288"/>
            <ac:spMk id="31" creationId="{4B9FAFB2-BEB5-4848-8018-BCAD99E2E1AA}"/>
          </ac:spMkLst>
        </pc:spChg>
        <pc:spChg chg="add del mod">
          <ac:chgData name="jirapar tanglakdee" userId="b1abbf9559489a33" providerId="LiveId" clId="{76DEA94F-A2F8-4962-9503-E1EEDB9F7E0A}" dt="2022-03-13T17:28:31.887" v="5312" actId="478"/>
          <ac:spMkLst>
            <pc:docMk/>
            <pc:sldMk cId="2848627523" sldId="288"/>
            <ac:spMk id="32" creationId="{D6E80BB0-52AB-556B-53C5-785595C074D3}"/>
          </ac:spMkLst>
        </pc:spChg>
        <pc:picChg chg="add mod">
          <ac:chgData name="jirapar tanglakdee" userId="b1abbf9559489a33" providerId="LiveId" clId="{76DEA94F-A2F8-4962-9503-E1EEDB9F7E0A}" dt="2022-03-13T17:15:49.953" v="5103" actId="1076"/>
          <ac:picMkLst>
            <pc:docMk/>
            <pc:sldMk cId="2848627523" sldId="288"/>
            <ac:picMk id="5" creationId="{B6F6C0F6-D0FB-48D3-BF69-EFED83DE215A}"/>
          </ac:picMkLst>
        </pc:picChg>
        <pc:cxnChg chg="add del">
          <ac:chgData name="jirapar tanglakdee" userId="b1abbf9559489a33" providerId="LiveId" clId="{76DEA94F-A2F8-4962-9503-E1EEDB9F7E0A}" dt="2022-03-13T17:14:08.740" v="5070" actId="26606"/>
          <ac:cxnSpMkLst>
            <pc:docMk/>
            <pc:sldMk cId="2848627523" sldId="288"/>
            <ac:cxnSpMk id="16" creationId="{FC18D930-0EEE-448F-ABF1-2AA3C83DA552}"/>
          </ac:cxnSpMkLst>
        </pc:cxnChg>
      </pc:sldChg>
      <pc:sldChg chg="addSp delSp modSp add mod ord">
        <pc:chgData name="jirapar tanglakdee" userId="b1abbf9559489a33" providerId="LiveId" clId="{76DEA94F-A2F8-4962-9503-E1EEDB9F7E0A}" dt="2022-03-13T17:17:10.189" v="5184" actId="20577"/>
        <pc:sldMkLst>
          <pc:docMk/>
          <pc:sldMk cId="2123795920" sldId="289"/>
        </pc:sldMkLst>
        <pc:spChg chg="del">
          <ac:chgData name="jirapar tanglakdee" userId="b1abbf9559489a33" providerId="LiveId" clId="{76DEA94F-A2F8-4962-9503-E1EEDB9F7E0A}" dt="2022-03-13T17:14:38.740" v="5078"/>
          <ac:spMkLst>
            <pc:docMk/>
            <pc:sldMk cId="2123795920" sldId="289"/>
            <ac:spMk id="2" creationId="{A855EE8D-B58D-42ED-99A3-BB3BB7597897}"/>
          </ac:spMkLst>
        </pc:spChg>
        <pc:spChg chg="add mod">
          <ac:chgData name="jirapar tanglakdee" userId="b1abbf9559489a33" providerId="LiveId" clId="{76DEA94F-A2F8-4962-9503-E1EEDB9F7E0A}" dt="2022-03-13T17:17:10.189" v="5184" actId="20577"/>
          <ac:spMkLst>
            <pc:docMk/>
            <pc:sldMk cId="2123795920" sldId="289"/>
            <ac:spMk id="12" creationId="{16698A0E-0795-4D20-95BA-C22C9A906DEA}"/>
          </ac:spMkLst>
        </pc:spChg>
        <pc:spChg chg="add mod">
          <ac:chgData name="jirapar tanglakdee" userId="b1abbf9559489a33" providerId="LiveId" clId="{76DEA94F-A2F8-4962-9503-E1EEDB9F7E0A}" dt="2022-03-13T17:15:24.980" v="5093" actId="1076"/>
          <ac:spMkLst>
            <pc:docMk/>
            <pc:sldMk cId="2123795920" sldId="289"/>
            <ac:spMk id="13" creationId="{0CEC4C89-1B49-46A1-80ED-4A79C0B27E23}"/>
          </ac:spMkLst>
        </pc:spChg>
        <pc:spChg chg="del">
          <ac:chgData name="jirapar tanglakdee" userId="b1abbf9559489a33" providerId="LiveId" clId="{76DEA94F-A2F8-4962-9503-E1EEDB9F7E0A}" dt="2022-03-13T17:14:31.192" v="5077" actId="26606"/>
          <ac:spMkLst>
            <pc:docMk/>
            <pc:sldMk cId="2123795920" sldId="289"/>
            <ac:spMk id="29" creationId="{C232B152-3720-4D3B-97ED-45CE5483F16F}"/>
          </ac:spMkLst>
        </pc:spChg>
        <pc:spChg chg="del">
          <ac:chgData name="jirapar tanglakdee" userId="b1abbf9559489a33" providerId="LiveId" clId="{76DEA94F-A2F8-4962-9503-E1EEDB9F7E0A}" dt="2022-03-13T17:14:31.192" v="5077" actId="26606"/>
          <ac:spMkLst>
            <pc:docMk/>
            <pc:sldMk cId="2123795920" sldId="289"/>
            <ac:spMk id="30" creationId="{11BAB570-FF10-4E96-8A3F-FA9804702B89}"/>
          </ac:spMkLst>
        </pc:spChg>
        <pc:spChg chg="del">
          <ac:chgData name="jirapar tanglakdee" userId="b1abbf9559489a33" providerId="LiveId" clId="{76DEA94F-A2F8-4962-9503-E1EEDB9F7E0A}" dt="2022-03-13T17:14:31.192" v="5077" actId="26606"/>
          <ac:spMkLst>
            <pc:docMk/>
            <pc:sldMk cId="2123795920" sldId="289"/>
            <ac:spMk id="31" creationId="{4B9FAFB2-BEB5-4848-8018-BCAD99E2E1AA}"/>
          </ac:spMkLst>
        </pc:spChg>
        <pc:spChg chg="del">
          <ac:chgData name="jirapar tanglakdee" userId="b1abbf9559489a33" providerId="LiveId" clId="{76DEA94F-A2F8-4962-9503-E1EEDB9F7E0A}" dt="2022-03-13T17:15:14.050" v="5090" actId="478"/>
          <ac:spMkLst>
            <pc:docMk/>
            <pc:sldMk cId="2123795920" sldId="289"/>
            <ac:spMk id="32" creationId="{D6E80BB0-52AB-556B-53C5-785595C074D3}"/>
          </ac:spMkLst>
        </pc:spChg>
        <pc:spChg chg="add">
          <ac:chgData name="jirapar tanglakdee" userId="b1abbf9559489a33" providerId="LiveId" clId="{76DEA94F-A2F8-4962-9503-E1EEDB9F7E0A}" dt="2022-03-13T17:14:31.192" v="5077" actId="26606"/>
          <ac:spMkLst>
            <pc:docMk/>
            <pc:sldMk cId="2123795920" sldId="289"/>
            <ac:spMk id="37" creationId="{C232B152-3720-4D3B-97ED-45CE5483F16F}"/>
          </ac:spMkLst>
        </pc:spChg>
        <pc:spChg chg="add">
          <ac:chgData name="jirapar tanglakdee" userId="b1abbf9559489a33" providerId="LiveId" clId="{76DEA94F-A2F8-4962-9503-E1EEDB9F7E0A}" dt="2022-03-13T17:14:31.192" v="5077" actId="26606"/>
          <ac:spMkLst>
            <pc:docMk/>
            <pc:sldMk cId="2123795920" sldId="289"/>
            <ac:spMk id="39" creationId="{11BAB570-FF10-4E96-8A3F-FA9804702B89}"/>
          </ac:spMkLst>
        </pc:spChg>
        <pc:spChg chg="add">
          <ac:chgData name="jirapar tanglakdee" userId="b1abbf9559489a33" providerId="LiveId" clId="{76DEA94F-A2F8-4962-9503-E1EEDB9F7E0A}" dt="2022-03-13T17:14:31.192" v="5077" actId="26606"/>
          <ac:spMkLst>
            <pc:docMk/>
            <pc:sldMk cId="2123795920" sldId="289"/>
            <ac:spMk id="41" creationId="{4B9FAFB2-BEB5-4848-8018-BCAD99E2E1AA}"/>
          </ac:spMkLst>
        </pc:spChg>
        <pc:picChg chg="del">
          <ac:chgData name="jirapar tanglakdee" userId="b1abbf9559489a33" providerId="LiveId" clId="{76DEA94F-A2F8-4962-9503-E1EEDB9F7E0A}" dt="2022-03-13T17:14:27.679" v="5074" actId="478"/>
          <ac:picMkLst>
            <pc:docMk/>
            <pc:sldMk cId="2123795920" sldId="289"/>
            <ac:picMk id="5" creationId="{B6F6C0F6-D0FB-48D3-BF69-EFED83DE215A}"/>
          </ac:picMkLst>
        </pc:picChg>
        <pc:picChg chg="add mod">
          <ac:chgData name="jirapar tanglakdee" userId="b1abbf9559489a33" providerId="LiveId" clId="{76DEA94F-A2F8-4962-9503-E1EEDB9F7E0A}" dt="2022-03-13T17:15:42.617" v="5101" actId="1076"/>
          <ac:picMkLst>
            <pc:docMk/>
            <pc:sldMk cId="2123795920" sldId="289"/>
            <ac:picMk id="8" creationId="{AC6F1E62-1F71-431D-900E-1C12FFB30E6A}"/>
          </ac:picMkLst>
        </pc:picChg>
      </pc:sldChg>
      <pc:sldChg chg="addSp delSp modSp new mod setBg setClrOvrMap">
        <pc:chgData name="jirapar tanglakdee" userId="b1abbf9559489a33" providerId="LiveId" clId="{76DEA94F-A2F8-4962-9503-E1EEDB9F7E0A}" dt="2022-03-13T18:20:09.587" v="5553" actId="113"/>
        <pc:sldMkLst>
          <pc:docMk/>
          <pc:sldMk cId="590318529" sldId="290"/>
        </pc:sldMkLst>
        <pc:spChg chg="del mod">
          <ac:chgData name="jirapar tanglakdee" userId="b1abbf9559489a33" providerId="LiveId" clId="{76DEA94F-A2F8-4962-9503-E1EEDB9F7E0A}" dt="2022-03-13T17:36:35.103" v="5423" actId="478"/>
          <ac:spMkLst>
            <pc:docMk/>
            <pc:sldMk cId="590318529" sldId="290"/>
            <ac:spMk id="2" creationId="{B91782BC-B9CF-4681-880B-81C50B545885}"/>
          </ac:spMkLst>
        </pc:spChg>
        <pc:spChg chg="del mod">
          <ac:chgData name="jirapar tanglakdee" userId="b1abbf9559489a33" providerId="LiveId" clId="{76DEA94F-A2F8-4962-9503-E1EEDB9F7E0A}" dt="2022-03-13T17:36:23.097" v="5416"/>
          <ac:spMkLst>
            <pc:docMk/>
            <pc:sldMk cId="590318529" sldId="290"/>
            <ac:spMk id="3" creationId="{B439D145-BFA7-49CE-8657-A7ACA970CDA5}"/>
          </ac:spMkLst>
        </pc:spChg>
        <pc:spChg chg="add del mod">
          <ac:chgData name="jirapar tanglakdee" userId="b1abbf9559489a33" providerId="LiveId" clId="{76DEA94F-A2F8-4962-9503-E1EEDB9F7E0A}" dt="2022-03-13T17:40:41.234" v="5426"/>
          <ac:spMkLst>
            <pc:docMk/>
            <pc:sldMk cId="590318529" sldId="290"/>
            <ac:spMk id="7" creationId="{9A753960-45D8-40B7-838C-FA608A7F6D66}"/>
          </ac:spMkLst>
        </pc:spChg>
        <pc:spChg chg="add del mod">
          <ac:chgData name="jirapar tanglakdee" userId="b1abbf9559489a33" providerId="LiveId" clId="{76DEA94F-A2F8-4962-9503-E1EEDB9F7E0A}" dt="2022-03-13T18:00:11.621" v="5433" actId="478"/>
          <ac:spMkLst>
            <pc:docMk/>
            <pc:sldMk cId="590318529" sldId="290"/>
            <ac:spMk id="10" creationId="{A3455E60-A672-4793-A8B4-25FC84ABD43D}"/>
          </ac:spMkLst>
        </pc:spChg>
        <pc:spChg chg="add mod">
          <ac:chgData name="jirapar tanglakdee" userId="b1abbf9559489a33" providerId="LiveId" clId="{76DEA94F-A2F8-4962-9503-E1EEDB9F7E0A}" dt="2022-03-13T18:20:09.587" v="5553" actId="113"/>
          <ac:spMkLst>
            <pc:docMk/>
            <pc:sldMk cId="590318529" sldId="290"/>
            <ac:spMk id="11" creationId="{E0ED5690-E1F4-4D67-AC6A-9042319B2C65}"/>
          </ac:spMkLst>
        </pc:spChg>
        <pc:spChg chg="add">
          <ac:chgData name="jirapar tanglakdee" userId="b1abbf9559489a33" providerId="LiveId" clId="{76DEA94F-A2F8-4962-9503-E1EEDB9F7E0A}" dt="2022-03-13T17:34:40.919" v="5333" actId="26606"/>
          <ac:spMkLst>
            <pc:docMk/>
            <pc:sldMk cId="590318529" sldId="290"/>
            <ac:spMk id="71" creationId="{5FDF4720-5445-47BE-89FE-E40D1AE6F619}"/>
          </ac:spMkLst>
        </pc:spChg>
        <pc:spChg chg="add">
          <ac:chgData name="jirapar tanglakdee" userId="b1abbf9559489a33" providerId="LiveId" clId="{76DEA94F-A2F8-4962-9503-E1EEDB9F7E0A}" dt="2022-03-13T17:34:40.919" v="5333" actId="26606"/>
          <ac:spMkLst>
            <pc:docMk/>
            <pc:sldMk cId="590318529" sldId="290"/>
            <ac:spMk id="73" creationId="{AC8710B4-A815-4082-9E4F-F13A0007090C}"/>
          </ac:spMkLst>
        </pc:spChg>
        <pc:picChg chg="add del mod">
          <ac:chgData name="jirapar tanglakdee" userId="b1abbf9559489a33" providerId="LiveId" clId="{76DEA94F-A2F8-4962-9503-E1EEDB9F7E0A}" dt="2022-03-13T17:40:40.830" v="5425" actId="478"/>
          <ac:picMkLst>
            <pc:docMk/>
            <pc:sldMk cId="590318529" sldId="290"/>
            <ac:picMk id="5" creationId="{992EFE28-61E5-4333-B139-5C1EAC9C7203}"/>
          </ac:picMkLst>
        </pc:picChg>
        <pc:picChg chg="add mod">
          <ac:chgData name="jirapar tanglakdee" userId="b1abbf9559489a33" providerId="LiveId" clId="{76DEA94F-A2F8-4962-9503-E1EEDB9F7E0A}" dt="2022-03-13T17:40:52.104" v="5431" actId="1076"/>
          <ac:picMkLst>
            <pc:docMk/>
            <pc:sldMk cId="590318529" sldId="290"/>
            <ac:picMk id="9" creationId="{22170BA6-0295-4CCB-BDDF-CE918FCEE7AD}"/>
          </ac:picMkLst>
        </pc:picChg>
        <pc:picChg chg="add mod ord">
          <ac:chgData name="jirapar tanglakdee" userId="b1abbf9559489a33" providerId="LiveId" clId="{76DEA94F-A2F8-4962-9503-E1EEDB9F7E0A}" dt="2022-03-13T17:34:40.919" v="5333" actId="26606"/>
          <ac:picMkLst>
            <pc:docMk/>
            <pc:sldMk cId="590318529" sldId="290"/>
            <ac:picMk id="2050" creationId="{5D7D12D5-9399-4D05-9B45-4F1A1EC6627E}"/>
          </ac:picMkLst>
        </pc:picChg>
      </pc:sldChg>
      <pc:sldChg chg="addSp delSp modSp new mod setBg setClrOvrMap">
        <pc:chgData name="jirapar tanglakdee" userId="b1abbf9559489a33" providerId="LiveId" clId="{76DEA94F-A2F8-4962-9503-E1EEDB9F7E0A}" dt="2022-03-14T01:33:25.631" v="6120" actId="1076"/>
        <pc:sldMkLst>
          <pc:docMk/>
          <pc:sldMk cId="1460579160" sldId="291"/>
        </pc:sldMkLst>
        <pc:spChg chg="mod">
          <ac:chgData name="jirapar tanglakdee" userId="b1abbf9559489a33" providerId="LiveId" clId="{76DEA94F-A2F8-4962-9503-E1EEDB9F7E0A}" dt="2022-03-14T01:33:23.208" v="6119" actId="1076"/>
          <ac:spMkLst>
            <pc:docMk/>
            <pc:sldMk cId="1460579160" sldId="291"/>
            <ac:spMk id="2" creationId="{07316601-865C-493B-BBCB-1EFCF4DB095C}"/>
          </ac:spMkLst>
        </pc:spChg>
        <pc:spChg chg="mod">
          <ac:chgData name="jirapar tanglakdee" userId="b1abbf9559489a33" providerId="LiveId" clId="{76DEA94F-A2F8-4962-9503-E1EEDB9F7E0A}" dt="2022-03-14T01:33:25.631" v="6120" actId="1076"/>
          <ac:spMkLst>
            <pc:docMk/>
            <pc:sldMk cId="1460579160" sldId="291"/>
            <ac:spMk id="3" creationId="{658A37B4-51D5-456D-BCA9-A07378BBE571}"/>
          </ac:spMkLst>
        </pc:spChg>
        <pc:spChg chg="add del">
          <ac:chgData name="jirapar tanglakdee" userId="b1abbf9559489a33" providerId="LiveId" clId="{76DEA94F-A2F8-4962-9503-E1EEDB9F7E0A}" dt="2022-03-14T01:32:14.651" v="6083" actId="26606"/>
          <ac:spMkLst>
            <pc:docMk/>
            <pc:sldMk cId="1460579160" sldId="291"/>
            <ac:spMk id="71" creationId="{33CD251C-A887-4D2F-925B-FC097198538B}"/>
          </ac:spMkLst>
        </pc:spChg>
        <pc:spChg chg="add del">
          <ac:chgData name="jirapar tanglakdee" userId="b1abbf9559489a33" providerId="LiveId" clId="{76DEA94F-A2F8-4962-9503-E1EEDB9F7E0A}" dt="2022-03-14T01:32:14.651" v="6083" actId="26606"/>
          <ac:spMkLst>
            <pc:docMk/>
            <pc:sldMk cId="1460579160" sldId="291"/>
            <ac:spMk id="73" creationId="{B19D093C-27FB-4032-B282-42C4563F257C}"/>
          </ac:spMkLst>
        </pc:spChg>
        <pc:spChg chg="add">
          <ac:chgData name="jirapar tanglakdee" userId="b1abbf9559489a33" providerId="LiveId" clId="{76DEA94F-A2F8-4962-9503-E1EEDB9F7E0A}" dt="2022-03-14T01:32:14.651" v="6084" actId="26606"/>
          <ac:spMkLst>
            <pc:docMk/>
            <pc:sldMk cId="1460579160" sldId="291"/>
            <ac:spMk id="1028" creationId="{9AA72BD9-2C5A-4EDC-931F-5AA08EACA0F3}"/>
          </ac:spMkLst>
        </pc:spChg>
        <pc:spChg chg="add">
          <ac:chgData name="jirapar tanglakdee" userId="b1abbf9559489a33" providerId="LiveId" clId="{76DEA94F-A2F8-4962-9503-E1EEDB9F7E0A}" dt="2022-03-14T01:32:14.651" v="6084" actId="26606"/>
          <ac:spMkLst>
            <pc:docMk/>
            <pc:sldMk cId="1460579160" sldId="291"/>
            <ac:spMk id="1029" creationId="{DD3981AC-7B61-4947-BCF3-F7AA7FA385B9}"/>
          </ac:spMkLst>
        </pc:spChg>
        <pc:spChg chg="add">
          <ac:chgData name="jirapar tanglakdee" userId="b1abbf9559489a33" providerId="LiveId" clId="{76DEA94F-A2F8-4962-9503-E1EEDB9F7E0A}" dt="2022-03-14T01:32:14.651" v="6084" actId="26606"/>
          <ac:spMkLst>
            <pc:docMk/>
            <pc:sldMk cId="1460579160" sldId="291"/>
            <ac:spMk id="1030" creationId="{55D4142C-5077-457F-A6AD-3FECFDB39685}"/>
          </ac:spMkLst>
        </pc:spChg>
        <pc:spChg chg="add">
          <ac:chgData name="jirapar tanglakdee" userId="b1abbf9559489a33" providerId="LiveId" clId="{76DEA94F-A2F8-4962-9503-E1EEDB9F7E0A}" dt="2022-03-14T01:32:14.651" v="6084" actId="26606"/>
          <ac:spMkLst>
            <pc:docMk/>
            <pc:sldMk cId="1460579160" sldId="291"/>
            <ac:spMk id="1031" creationId="{7A5F0580-5EE9-419F-96EE-B6529EF6E7D0}"/>
          </ac:spMkLst>
        </pc:spChg>
        <pc:grpChg chg="add del">
          <ac:chgData name="jirapar tanglakdee" userId="b1abbf9559489a33" providerId="LiveId" clId="{76DEA94F-A2F8-4962-9503-E1EEDB9F7E0A}" dt="2022-03-14T01:32:14.651" v="6083" actId="26606"/>
          <ac:grpSpMkLst>
            <pc:docMk/>
            <pc:sldMk cId="1460579160" sldId="291"/>
            <ac:grpSpMk id="75" creationId="{35EE815E-1BD3-4777-B652-6D98825BF66B}"/>
          </ac:grpSpMkLst>
        </pc:grpChg>
        <pc:picChg chg="add mod ord">
          <ac:chgData name="jirapar tanglakdee" userId="b1abbf9559489a33" providerId="LiveId" clId="{76DEA94F-A2F8-4962-9503-E1EEDB9F7E0A}" dt="2022-03-14T01:32:14.651" v="6084" actId="26606"/>
          <ac:picMkLst>
            <pc:docMk/>
            <pc:sldMk cId="1460579160" sldId="291"/>
            <ac:picMk id="1026" creationId="{116D9404-2086-4BA8-9D8A-DC84716FB4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92FA5-2ED0-4A5F-B238-123019A68EF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E735-DAA9-4DE6-AF85-C4B753581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0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E735-DAA9-4DE6-AF85-C4B753581A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E735-DAA9-4DE6-AF85-C4B753581A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CE735-DAA9-4DE6-AF85-C4B753581A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9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8721-6D01-446A-B5C8-46476CB7D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19DA7-1741-4DA9-AAC3-B5E2E68CF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DD1E6-ADFE-43AD-BC55-9D06B194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1650F-FFC5-48DA-B10F-A0BEFD6F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C1399-D12B-4ED6-A171-AC001E2D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742F-7131-4F9B-8261-7A11C700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88DB1-B613-4408-A053-85987809C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3692E-ED09-4B24-B9F0-EB3368CA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2E687-3795-4514-B3F5-D6591B28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D7808-67CA-4F0F-881B-465F04D7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4A72A-9285-44D3-8042-C4B218556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F9109-3891-48CD-B97C-9941A7AE0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FE621-97B5-45E3-951B-0556A328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7A21-5C6C-4B02-9A89-BE6AD489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C531-81F5-4866-8AF8-2A812F9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5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E9F5-63C7-4500-A13A-F5A8D9B2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C4E82-973B-4BAE-938B-995F2435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F82E3-D727-4604-A010-06F93075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78729-6FEB-4D4B-A7C1-87D0F6C5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7752E-4EFB-4E29-899A-C3BB3DE0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684A-4851-4676-BEDD-78A0D77D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40830-6CF4-4A2A-BF4C-319895B5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8C57D-8E8F-4770-8820-E0F72258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58B37-4946-4355-B05A-EE3188BC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ECF2B-FE8E-49F9-842C-F10B34DB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7CC3-B4E8-4887-B864-79F85777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F8194-D230-4E8E-8897-A457FD805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D4B3B-56E3-4EC9-99D5-92EE40340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A8290-7D81-4723-8257-6DCE7A23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5B913-E613-4BD2-9539-15319A97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48187-0D56-434D-8909-C12F0591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0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6CB0-4C76-4220-98E5-85B2C5F1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725F1-8C5E-46C8-B762-D39CF84E4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956D-264B-4B92-94F4-24FFCD4AE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16F3E-7110-4086-A2AF-87D8D7BEE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51A86-0F23-40B8-9B7B-0990BBB32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C4CE22-8976-4538-88B6-F14144A5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5F631B-B471-4248-8A1A-E0456D3C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96087-5A14-4BA5-99CA-16D7E638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5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25BA-2BAE-4839-A3D6-BA707A96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5451C-1FEE-4D1F-9EE5-DF458AB7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7B3F3-BDF3-4B97-9DBA-A3AA83AA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3383F-786A-45B9-A256-22FC2E40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3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E23D0-26BB-4CDA-882F-154256C5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DAB64-7CAC-4011-91DE-125749BA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3A105-CEB8-4577-A4D7-20ABD317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91F9-5744-42A3-9FCF-6A726783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9B086-DE69-491B-8BA7-7F5124686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7EF8C-0E38-415E-BDBB-187AD7DF9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5A96C-6772-4DE4-ABE4-58149F66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A3F8E-22B7-4E73-A7E3-824A2019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BD1C9-D194-4DDE-82C2-E2F11ABC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6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0B03-975B-4BBC-8F0D-C75EA13F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872EF-50BD-4E02-BB89-56A60E8DC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4AD1F-3C34-4807-BEE3-AB482753C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D58D3-6EC6-47EC-947E-6F525249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76326-0571-4090-B992-717BA5DD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1BC5F-7AB9-4F40-82F0-7D795B8A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8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AC2F1-1B9F-43A1-80FD-A12A8C0F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73EBE-40D9-4261-A812-096B6470B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2BF25-C4C9-4575-84B2-75EB4F6C6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E7F98-7C71-4F3D-BC7B-6197D3EDD9D1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819B5-918A-4E43-BA39-3B625677D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CAAB1-2E78-49D2-B805-044FCF1C5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D981D-2203-4A6B-BBDA-2F5709DA4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1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NBA_champions" TargetMode="External"/><Relationship Id="rId3" Type="http://schemas.openxmlformats.org/officeDocument/2006/relationships/image" Target="../media/image28.jpeg"/><Relationship Id="rId7" Type="http://schemas.openxmlformats.org/officeDocument/2006/relationships/hyperlink" Target="https://985thesportshub.com/2020/06/01/celtics-george-floyd-statement-twitter/" TargetMode="External"/><Relationship Id="rId12" Type="http://schemas.openxmlformats.org/officeDocument/2006/relationships/hyperlink" Target="https://www.hoopsrumors.com/2019/02/forbes-releases-2019-nba-franchise-valuatio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oopsrumors.com/2020/02/forbes-releases-2020-nba-franchise-valuations.html" TargetMode="External"/><Relationship Id="rId11" Type="http://schemas.openxmlformats.org/officeDocument/2006/relationships/hyperlink" Target="https://www.forbes.com/nba-valuations/list/#tab:overall" TargetMode="External"/><Relationship Id="rId5" Type="http://schemas.openxmlformats.org/officeDocument/2006/relationships/hyperlink" Target="https://www.lineups.com/articles/top-25-greatest-miami-heat-players/#25-Bam-Adebayo" TargetMode="External"/><Relationship Id="rId10" Type="http://schemas.openxmlformats.org/officeDocument/2006/relationships/hyperlink" Target="https://www.hoopsrumors.com/2021/02/forbes-releases-2021-nba-franchise-valuations.html" TargetMode="External"/><Relationship Id="rId4" Type="http://schemas.openxmlformats.org/officeDocument/2006/relationships/hyperlink" Target="https://nationalpost.com/pmn/sports-pmn/european-talent-powers-overseas-ratings-boom" TargetMode="External"/><Relationship Id="rId9" Type="http://schemas.openxmlformats.org/officeDocument/2006/relationships/hyperlink" Target="https://hoopshype.com/gallery/ranking-nba-teams-by-their-valuation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NBA - National Basketball Association Teams, Scores, Stats, News,  Standings, Rumors - ESPN">
            <a:extLst>
              <a:ext uri="{FF2B5EF4-FFF2-40B4-BE49-F238E27FC236}">
                <a16:creationId xmlns:a16="http://schemas.microsoft.com/office/drawing/2014/main" id="{5C07E897-872E-4DBB-9837-FA37FC384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r="5011"/>
          <a:stretch/>
        </p:blipFill>
        <p:spPr bwMode="auto">
          <a:xfrm>
            <a:off x="-807887" y="0"/>
            <a:ext cx="6095980" cy="68579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4" descr="Nike. Just Do It. Nike.com">
            <a:extLst>
              <a:ext uri="{FF2B5EF4-FFF2-40B4-BE49-F238E27FC236}">
                <a16:creationId xmlns:a16="http://schemas.microsoft.com/office/drawing/2014/main" id="{FAD208C7-3B5E-44DD-B28E-FCCA4F602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4" r="30321" b="-1"/>
          <a:stretch/>
        </p:blipFill>
        <p:spPr bwMode="auto">
          <a:xfrm>
            <a:off x="6850830" y="0"/>
            <a:ext cx="5327331" cy="68579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1039" name="Rectangle 79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ame 81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93349-8A22-44E3-95DE-AE8127245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4201466"/>
            <a:ext cx="2700944" cy="659993"/>
          </a:xfrm>
          <a:noFill/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080808"/>
                </a:solidFill>
              </a:rPr>
              <a:t>Presented by </a:t>
            </a:r>
          </a:p>
          <a:p>
            <a:r>
              <a:rPr lang="en-US" sz="1600" b="1" dirty="0">
                <a:solidFill>
                  <a:srgbClr val="080808"/>
                </a:solidFill>
              </a:rPr>
              <a:t>Jirapar Tanglakdee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91E82-9EC0-4B2A-BBC2-D334E7299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033" y="276156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NBA FAN ENNGAGEMENT</a:t>
            </a:r>
            <a:endParaRPr lang="en-US" sz="4000" b="1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608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1"/>
    </mc:Choice>
    <mc:Fallback xmlns="">
      <p:transition spd="slow" advTm="232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hart | H5P">
            <a:extLst>
              <a:ext uri="{FF2B5EF4-FFF2-40B4-BE49-F238E27FC236}">
                <a16:creationId xmlns:a16="http://schemas.microsoft.com/office/drawing/2014/main" id="{1CD59EB5-6BBE-40F4-81A3-68C354711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r="14994"/>
          <a:stretch/>
        </p:blipFill>
        <p:spPr bwMode="auto">
          <a:xfrm>
            <a:off x="4808765" y="10"/>
            <a:ext cx="73832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82292-89BE-4550-8C1C-0D97ABCB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368" y="2909954"/>
            <a:ext cx="4348352" cy="1882649"/>
          </a:xfrm>
        </p:spPr>
        <p:txBody>
          <a:bodyPr>
            <a:normAutofit/>
          </a:bodyPr>
          <a:lstStyle/>
          <a:p>
            <a:r>
              <a:rPr lang="en-US" sz="2000" dirty="0"/>
              <a:t>Bar graph</a:t>
            </a:r>
          </a:p>
          <a:p>
            <a:r>
              <a:rPr lang="en-US" sz="2000" dirty="0"/>
              <a:t>Word cloud</a:t>
            </a:r>
          </a:p>
          <a:p>
            <a:r>
              <a:rPr lang="en-US" sz="2000" dirty="0"/>
              <a:t>Word Association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A10CE8-0617-4F8B-8A8B-1F2D5C9D7F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088" y="1454032"/>
            <a:ext cx="5776912" cy="127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Step 5</a:t>
            </a:r>
            <a:br>
              <a:rPr lang="en-US" dirty="0"/>
            </a:br>
            <a:r>
              <a:rPr lang="en-US" b="1" dirty="0"/>
              <a:t>Make the visual chart</a:t>
            </a:r>
          </a:p>
        </p:txBody>
      </p:sp>
    </p:spTree>
    <p:extLst>
      <p:ext uri="{BB962C8B-B14F-4D97-AF65-F5344CB8AC3E}">
        <p14:creationId xmlns:p14="http://schemas.microsoft.com/office/powerpoint/2010/main" val="360914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4B29FB-AB9B-4E42-87F9-07EB09422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5866" r="13921"/>
          <a:stretch/>
        </p:blipFill>
        <p:spPr>
          <a:xfrm>
            <a:off x="4110127" y="0"/>
            <a:ext cx="8081873" cy="685800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C0473-11E7-4043-B08C-49B6719B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63" y="946871"/>
            <a:ext cx="4023360" cy="15788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effectLst/>
              </a:rPr>
              <a:t>Top Nike and Adidas athletes</a:t>
            </a:r>
            <a:endParaRPr lang="en-US" sz="48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EAB49-DB84-4D26-9A8D-649ACE409606}"/>
              </a:ext>
            </a:extLst>
          </p:cNvPr>
          <p:cNvSpPr txBox="1"/>
          <p:nvPr/>
        </p:nvSpPr>
        <p:spPr>
          <a:xfrm>
            <a:off x="462763" y="2811445"/>
            <a:ext cx="4023360" cy="1735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Top NIKE athletes: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Lebron James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Giannis Antetokounmpo </a:t>
            </a:r>
          </a:p>
          <a:p>
            <a:pPr marL="285750" lvl="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Kawhi Leonard</a:t>
            </a:r>
            <a:endParaRPr lang="en-US" sz="1800" dirty="0">
              <a:effectLst/>
              <a:latin typeface="Garamond" panose="02020404030301010803" pitchFamily="18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FA5A43-FC82-4F64-B1EC-F437BCBBF2B5}"/>
              </a:ext>
            </a:extLst>
          </p:cNvPr>
          <p:cNvSpPr txBox="1"/>
          <p:nvPr/>
        </p:nvSpPr>
        <p:spPr>
          <a:xfrm>
            <a:off x="462763" y="4641118"/>
            <a:ext cx="4041626" cy="17325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lnSpc>
                <a:spcPct val="115000"/>
              </a:lnSpc>
              <a:spcAft>
                <a:spcPts val="1000"/>
              </a:spcAft>
              <a:defRPr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Top Adidas athletes: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Damian Lillard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James Harden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Steph Curry</a:t>
            </a:r>
          </a:p>
        </p:txBody>
      </p:sp>
    </p:spTree>
    <p:extLst>
      <p:ext uri="{BB962C8B-B14F-4D97-AF65-F5344CB8AC3E}">
        <p14:creationId xmlns:p14="http://schemas.microsoft.com/office/powerpoint/2010/main" val="152602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875AC08-8D3A-4766-89BF-57DE84E97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6253" r="13606"/>
          <a:stretch/>
        </p:blipFill>
        <p:spPr>
          <a:xfrm>
            <a:off x="4110127" y="-10449"/>
            <a:ext cx="8081873" cy="6868449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5" name="Freeform: Shape 1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2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C0473-11E7-4043-B08C-49B6719B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effectLst/>
              </a:rPr>
              <a:t>Top </a:t>
            </a:r>
            <a:r>
              <a:rPr lang="en-US" sz="4800" b="1" dirty="0"/>
              <a:t>Fans team engagement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7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6F1E62-1F71-431D-900E-1C12FFB30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85" y="1253776"/>
            <a:ext cx="6506526" cy="470658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6698A0E-0795-4D20-95BA-C22C9A906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189" y="744158"/>
            <a:ext cx="4838076" cy="149225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/>
              </a:rPr>
              <a:t>Top 10 words were mentioned in comment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CEC4C89-1B49-46A1-80ED-4A79C0B27E23}"/>
              </a:ext>
            </a:extLst>
          </p:cNvPr>
          <p:cNvSpPr txBox="1">
            <a:spLocks/>
          </p:cNvSpPr>
          <p:nvPr/>
        </p:nvSpPr>
        <p:spPr>
          <a:xfrm>
            <a:off x="302609" y="2980565"/>
            <a:ext cx="4605693" cy="1525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Mostly people mention to NBA team</a:t>
            </a:r>
          </a:p>
          <a:p>
            <a:r>
              <a:rPr lang="en-US" sz="2000" dirty="0">
                <a:solidFill>
                  <a:schemeClr val="bg1"/>
                </a:solidFill>
              </a:rPr>
              <a:t>Miami Heat got high attention to NBA fans </a:t>
            </a:r>
          </a:p>
        </p:txBody>
      </p:sp>
    </p:spTree>
    <p:extLst>
      <p:ext uri="{BB962C8B-B14F-4D97-AF65-F5344CB8AC3E}">
        <p14:creationId xmlns:p14="http://schemas.microsoft.com/office/powerpoint/2010/main" val="212379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6F6C0F6-D0FB-48D3-BF69-EFED83DE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29" y="1134979"/>
            <a:ext cx="7151818" cy="510084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3D2939A-3CA0-453C-93FF-2EF8C607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382" y="388854"/>
            <a:ext cx="4838076" cy="149225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/>
              </a:rPr>
              <a:t>Top 20 words without team name were mentioned in comment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5502158D-FC12-4B30-ACAF-CE118BC07DA4}"/>
              </a:ext>
            </a:extLst>
          </p:cNvPr>
          <p:cNvSpPr txBox="1">
            <a:spLocks/>
          </p:cNvSpPr>
          <p:nvPr/>
        </p:nvSpPr>
        <p:spPr>
          <a:xfrm>
            <a:off x="62763" y="2269958"/>
            <a:ext cx="4397785" cy="313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Sources tell : Adrian </a:t>
            </a:r>
            <a:r>
              <a:rPr lang="en-US" sz="2000" dirty="0" err="1">
                <a:solidFill>
                  <a:schemeClr val="bg1"/>
                </a:solidFill>
              </a:rPr>
              <a:t>Wojnarowski</a:t>
            </a:r>
            <a:r>
              <a:rPr lang="en-US" sz="2000" dirty="0">
                <a:solidFill>
                  <a:schemeClr val="bg1"/>
                </a:solidFill>
              </a:rPr>
              <a:t> who is an American sports columnist and reporter.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Mention to final game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Mention to Lebron James and Jimmy Butler.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2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Miami Heat on the Forbes NBA Team Valuations List">
            <a:extLst>
              <a:ext uri="{FF2B5EF4-FFF2-40B4-BE49-F238E27FC236}">
                <a16:creationId xmlns:a16="http://schemas.microsoft.com/office/drawing/2014/main" id="{97032DAC-93D3-4300-B716-C28BE1C85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" r="1" b="1"/>
          <a:stretch/>
        </p:blipFill>
        <p:spPr bwMode="auto">
          <a:xfrm>
            <a:off x="58679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1" name="Freeform: Shape 1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0AFCB6C-190F-4F19-80CF-581725E05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6" y="1060791"/>
            <a:ext cx="7009896" cy="4736417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7816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ami Heat on the Forbes NBA Team Valuations List">
            <a:extLst>
              <a:ext uri="{FF2B5EF4-FFF2-40B4-BE49-F238E27FC236}">
                <a16:creationId xmlns:a16="http://schemas.microsoft.com/office/drawing/2014/main" id="{96CFD0A0-E33F-447C-A38D-10FE89297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" r="1" b="1"/>
          <a:stretch/>
        </p:blipFill>
        <p:spPr bwMode="auto">
          <a:xfrm>
            <a:off x="5587130" y="-2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8E84C-1953-4716-B56B-0891F5E2E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57" y="3321525"/>
            <a:ext cx="5615502" cy="649956"/>
          </a:xfrm>
        </p:spPr>
        <p:txBody>
          <a:bodyPr anchor="t">
            <a:normAutofit/>
          </a:bodyPr>
          <a:lstStyle/>
          <a:p>
            <a:r>
              <a:rPr lang="en-US" sz="2000" dirty="0"/>
              <a:t>Miami heat got the highest attention from NBA fans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F6139-BD04-4885-A98E-CA2D35E7DE91}"/>
              </a:ext>
            </a:extLst>
          </p:cNvPr>
          <p:cNvSpPr txBox="1"/>
          <p:nvPr/>
        </p:nvSpPr>
        <p:spPr>
          <a:xfrm>
            <a:off x="-51570" y="1417394"/>
            <a:ext cx="630078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0" dirty="0"/>
              <a:t>The Eastern champion in NBA final game 2020</a:t>
            </a:r>
          </a:p>
        </p:txBody>
      </p:sp>
    </p:spTree>
    <p:extLst>
      <p:ext uri="{BB962C8B-B14F-4D97-AF65-F5344CB8AC3E}">
        <p14:creationId xmlns:p14="http://schemas.microsoft.com/office/powerpoint/2010/main" val="1538448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n NBA Star? Jimmy Butler Is Redefining the Word in Miami | GQ">
            <a:extLst>
              <a:ext uri="{FF2B5EF4-FFF2-40B4-BE49-F238E27FC236}">
                <a16:creationId xmlns:a16="http://schemas.microsoft.com/office/drawing/2014/main" id="{5D7D12D5-9399-4D05-9B45-4F1A1EC66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68"/>
          <a:stretch/>
        </p:blipFill>
        <p:spPr bwMode="auto"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22170BA6-0295-4CCB-BDDF-CE918FCEE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07" y="450218"/>
            <a:ext cx="7469868" cy="595756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ED5690-E1F4-4D67-AC6A-9042319B2C65}"/>
              </a:ext>
            </a:extLst>
          </p:cNvPr>
          <p:cNvSpPr/>
          <p:nvPr/>
        </p:nvSpPr>
        <p:spPr>
          <a:xfrm>
            <a:off x="8029575" y="5426707"/>
            <a:ext cx="4010025" cy="9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Got supported from NBA fans</a:t>
            </a:r>
          </a:p>
        </p:txBody>
      </p:sp>
    </p:spTree>
    <p:extLst>
      <p:ext uri="{BB962C8B-B14F-4D97-AF65-F5344CB8AC3E}">
        <p14:creationId xmlns:p14="http://schemas.microsoft.com/office/powerpoint/2010/main" val="590318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eBron James milestones: Where Lakers star ranks all time in points,  assists, steals, 3-pointers made | Sporting News">
            <a:extLst>
              <a:ext uri="{FF2B5EF4-FFF2-40B4-BE49-F238E27FC236}">
                <a16:creationId xmlns:a16="http://schemas.microsoft.com/office/drawing/2014/main" id="{68D45FFD-58D2-479A-9F77-5D973B5C5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r="30188" b="909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ADD2F-4D54-4E77-AFD2-3BE9D8ED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30F0-E7FB-409B-9FAE-35D0D74C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/>
          </a:p>
        </p:txBody>
      </p:sp>
      <p:pic>
        <p:nvPicPr>
          <p:cNvPr id="10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34F2FDEA-3226-4832-ACA0-EF8587636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694244"/>
            <a:ext cx="7039356" cy="5759473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5817B44-224E-4E07-921E-788449AE9BA5}"/>
              </a:ext>
            </a:extLst>
          </p:cNvPr>
          <p:cNvSpPr/>
          <p:nvPr/>
        </p:nvSpPr>
        <p:spPr>
          <a:xfrm>
            <a:off x="7529363" y="5626359"/>
            <a:ext cx="4454480" cy="82735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He stood for the honest.</a:t>
            </a:r>
          </a:p>
          <a:p>
            <a:pPr algn="ctr"/>
            <a:r>
              <a:rPr lang="en-US" sz="2800" b="1" dirty="0"/>
              <a:t> No cheating!!</a:t>
            </a:r>
          </a:p>
        </p:txBody>
      </p:sp>
    </p:spTree>
    <p:extLst>
      <p:ext uri="{BB962C8B-B14F-4D97-AF65-F5344CB8AC3E}">
        <p14:creationId xmlns:p14="http://schemas.microsoft.com/office/powerpoint/2010/main" val="3872669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Giannis Antetokounmpo is carrying the Milwaukee Bucks in NBA Finals">
            <a:extLst>
              <a:ext uri="{FF2B5EF4-FFF2-40B4-BE49-F238E27FC236}">
                <a16:creationId xmlns:a16="http://schemas.microsoft.com/office/drawing/2014/main" id="{BB696649-D799-4B0F-BF29-B40BAB2DE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0" b="909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D107889-8A5D-4400-970A-CC020251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47" y="717099"/>
            <a:ext cx="7418811" cy="5564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700477-C8AF-423E-A9B7-46437BF2B1F2}"/>
              </a:ext>
            </a:extLst>
          </p:cNvPr>
          <p:cNvSpPr/>
          <p:nvPr/>
        </p:nvSpPr>
        <p:spPr>
          <a:xfrm>
            <a:off x="593558" y="4958879"/>
            <a:ext cx="3740708" cy="1322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Carry the team</a:t>
            </a:r>
          </a:p>
          <a:p>
            <a:pPr algn="ctr"/>
            <a:r>
              <a:rPr lang="en-US" sz="2400" b="1" dirty="0"/>
              <a:t>The hilarious image</a:t>
            </a:r>
          </a:p>
        </p:txBody>
      </p:sp>
    </p:spTree>
    <p:extLst>
      <p:ext uri="{BB962C8B-B14F-4D97-AF65-F5344CB8AC3E}">
        <p14:creationId xmlns:p14="http://schemas.microsoft.com/office/powerpoint/2010/main" val="434479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ll 30 NBA Team Logos - Boundtoball">
            <a:extLst>
              <a:ext uri="{FF2B5EF4-FFF2-40B4-BE49-F238E27FC236}">
                <a16:creationId xmlns:a16="http://schemas.microsoft.com/office/drawing/2014/main" id="{86255C61-305E-4274-B71B-38B3EFFC8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2" r="33010" b="5014"/>
          <a:stretch/>
        </p:blipFill>
        <p:spPr bwMode="auto">
          <a:xfrm>
            <a:off x="4157470" y="10"/>
            <a:ext cx="80345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B3B03-52FC-4269-9855-B6B985AF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4" y="2558423"/>
            <a:ext cx="5808035" cy="4178279"/>
          </a:xfrm>
        </p:spPr>
        <p:txBody>
          <a:bodyPr anchor="t">
            <a:normAutofit/>
          </a:bodyPr>
          <a:lstStyle/>
          <a:p>
            <a:r>
              <a:rPr lang="en-US" sz="2000" dirty="0"/>
              <a:t>USA Basketball league</a:t>
            </a:r>
          </a:p>
          <a:p>
            <a:r>
              <a:rPr lang="en-US" sz="2000" dirty="0"/>
              <a:t>NBA has 30 teams</a:t>
            </a:r>
          </a:p>
          <a:p>
            <a:r>
              <a:rPr lang="en-US" sz="2000" dirty="0"/>
              <a:t>2020</a:t>
            </a:r>
          </a:p>
          <a:p>
            <a:pPr lvl="1"/>
            <a:r>
              <a:rPr lang="en-US" sz="1600" dirty="0"/>
              <a:t>Highest : New York Knicks ($4.6 billion US dollars) </a:t>
            </a:r>
          </a:p>
          <a:p>
            <a:pPr lvl="1"/>
            <a:r>
              <a:rPr lang="en-US" sz="1600" dirty="0"/>
              <a:t>Lowest  : Memphis Grizzlies ($1.3 billion US dollars)</a:t>
            </a:r>
          </a:p>
          <a:p>
            <a:pPr lvl="1"/>
            <a:r>
              <a:rPr lang="en-US" sz="1600" dirty="0"/>
              <a:t>The Toronto Raptor has the highest increment of value around 25%</a:t>
            </a:r>
          </a:p>
          <a:p>
            <a:r>
              <a:rPr lang="en-US" sz="2000" dirty="0"/>
              <a:t>2021</a:t>
            </a:r>
          </a:p>
          <a:p>
            <a:pPr lvl="1"/>
            <a:r>
              <a:rPr lang="en-US" sz="1600" dirty="0"/>
              <a:t>Highest : New York Knicks ($5 billion US dollars) </a:t>
            </a:r>
          </a:p>
          <a:p>
            <a:pPr lvl="1"/>
            <a:r>
              <a:rPr lang="en-US" sz="1600" dirty="0"/>
              <a:t>Lowest  : Memphis Grizzlies ($1.3 billion US dollars)</a:t>
            </a:r>
          </a:p>
          <a:p>
            <a:pPr lvl="1"/>
            <a:r>
              <a:rPr lang="en-US" sz="1600" dirty="0"/>
              <a:t>New York Knicks and Golden State Warriors have the highest increment of value around 9%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6A3229-9E7C-415B-AB0D-D98BECFD5791}"/>
              </a:ext>
            </a:extLst>
          </p:cNvPr>
          <p:cNvSpPr txBox="1"/>
          <p:nvPr/>
        </p:nvSpPr>
        <p:spPr>
          <a:xfrm>
            <a:off x="424815" y="1383612"/>
            <a:ext cx="33009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WHAT IS NBA?</a:t>
            </a:r>
          </a:p>
        </p:txBody>
      </p:sp>
    </p:spTree>
    <p:extLst>
      <p:ext uri="{BB962C8B-B14F-4D97-AF65-F5344CB8AC3E}">
        <p14:creationId xmlns:p14="http://schemas.microsoft.com/office/powerpoint/2010/main" val="237886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2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6A557-4032-453C-B7E0-13E00B3B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974"/>
            <a:ext cx="4524374" cy="1287135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28C64-D478-4298-97E4-0F653F6D9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836" y="1913419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dirty="0"/>
              <a:t>Focus on Jimmy Butler</a:t>
            </a:r>
          </a:p>
          <a:p>
            <a:r>
              <a:rPr lang="en-US" sz="2000" dirty="0"/>
              <a:t>Due to positive word about Jimmy Butler and the victory of Miami team in 2020.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 case of want to do some marketing team in Europe.</a:t>
            </a:r>
          </a:p>
          <a:p>
            <a:r>
              <a:rPr lang="en-US" sz="2000" dirty="0"/>
              <a:t>Giannis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Antetokounmpo is the best athletes to focus on.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1506" name="Picture 2" descr="Nike ends financial penalties for pregnant athletes – Daily Tribune">
            <a:extLst>
              <a:ext uri="{FF2B5EF4-FFF2-40B4-BE49-F238E27FC236}">
                <a16:creationId xmlns:a16="http://schemas.microsoft.com/office/drawing/2014/main" id="{6D612126-2D0F-41E7-AD6C-D41615D5C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FBFD1E-A51B-481A-9DC2-A538B68F62E1}"/>
              </a:ext>
            </a:extLst>
          </p:cNvPr>
          <p:cNvCxnSpPr>
            <a:cxnSpLocks/>
          </p:cNvCxnSpPr>
          <p:nvPr/>
        </p:nvCxnSpPr>
        <p:spPr>
          <a:xfrm>
            <a:off x="940836" y="3429000"/>
            <a:ext cx="461962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226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redo Reference | LinkedIn">
            <a:extLst>
              <a:ext uri="{FF2B5EF4-FFF2-40B4-BE49-F238E27FC236}">
                <a16:creationId xmlns:a16="http://schemas.microsoft.com/office/drawing/2014/main" id="{116D9404-2086-4BA8-9D8A-DC84716FB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r="38517" b="909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16601-865C-493B-BBCB-1EFCF4DB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84" y="1197865"/>
            <a:ext cx="3438144" cy="1124712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/>
              <a:t>Reference</a:t>
            </a: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A37B4-51D5-456D-BCA9-A07378BBE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65" y="2603755"/>
            <a:ext cx="6944106" cy="4234000"/>
          </a:xfrm>
        </p:spPr>
        <p:txBody>
          <a:bodyPr anchor="t"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https://nationalpost.com/pmn/sports-pmn/european-talent-powers-overseas-ratings-boom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https://www.lineups.com/articles/top-25-greatest-miami-heat-players/#25-Bam-Adebayo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Forbes Releases 2020 NBA Franchise Valuations | Hoops Rumors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https://985thesportshub.com/2020/06/01/celtics-george-floyd-statement-twitter/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https://en.wikipedia.org/wiki/List_of_NBA_champions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https://hoopshype.com/gallery/ranking-nba-teams-by-their-valuations/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https://www.hoopsrumors.com/2021/02/forbes-releases-2021-nba-franchise-valuations.html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https://www.forbes.com/nba-valuations/list/#tab:overall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https://www.hoopsrumors.com/2019/02/forbes-releases-2019-nba-franchise-valuations.html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057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All 30 NBA Team Logos - Boundtoball">
            <a:extLst>
              <a:ext uri="{FF2B5EF4-FFF2-40B4-BE49-F238E27FC236}">
                <a16:creationId xmlns:a16="http://schemas.microsoft.com/office/drawing/2014/main" id="{26D02EDF-E08A-48F3-8B90-930CA71B6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 r="39962" b="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331BA-084C-462B-B14C-81580021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0183"/>
            <a:ext cx="3300984" cy="795528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Data workflow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577A-F558-4D87-ACA1-6C8CCBCA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878792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Step 1 : Identify the problem </a:t>
            </a:r>
          </a:p>
          <a:p>
            <a:r>
              <a:rPr lang="en-US" sz="1700" dirty="0"/>
              <a:t>Step 2 : Identify Text Sources</a:t>
            </a:r>
          </a:p>
          <a:p>
            <a:r>
              <a:rPr lang="en-US" sz="1700" dirty="0"/>
              <a:t>Step 3 : Organize the data</a:t>
            </a:r>
          </a:p>
          <a:p>
            <a:r>
              <a:rPr lang="en-US" sz="1700" dirty="0"/>
              <a:t>Step 4 : Feature Extraction</a:t>
            </a:r>
          </a:p>
          <a:p>
            <a:r>
              <a:rPr lang="en-US" sz="1700" dirty="0"/>
              <a:t>Step 5 : Analyze</a:t>
            </a:r>
          </a:p>
          <a:p>
            <a:r>
              <a:rPr lang="en-US" sz="1700" dirty="0"/>
              <a:t>Step 6 : Give recommendation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3806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Allocate Your Digital Marketing Budget | Perfect Search">
            <a:extLst>
              <a:ext uri="{FF2B5EF4-FFF2-40B4-BE49-F238E27FC236}">
                <a16:creationId xmlns:a16="http://schemas.microsoft.com/office/drawing/2014/main" id="{62BD392F-E7C6-4B6E-AD67-4CEA5D408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r="4233" b="-1"/>
          <a:stretch/>
        </p:blipFill>
        <p:spPr bwMode="auto">
          <a:xfrm>
            <a:off x="4923064" y="-480"/>
            <a:ext cx="733425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Freeform: Shape 72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E7843-8059-4560-B0F1-F403D21F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4717"/>
            <a:ext cx="6179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8000" b="1" dirty="0"/>
              <a:t>Step 1</a:t>
            </a:r>
            <a:r>
              <a:rPr lang="en-US" sz="8000" dirty="0"/>
              <a:t> </a:t>
            </a:r>
            <a:br>
              <a:rPr lang="en-US" dirty="0"/>
            </a:br>
            <a:r>
              <a:rPr lang="en-US" b="1" dirty="0"/>
              <a:t>Identify the problem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3C15D-1609-468C-A6AC-ED1E51364282}"/>
              </a:ext>
            </a:extLst>
          </p:cNvPr>
          <p:cNvSpPr txBox="1"/>
          <p:nvPr/>
        </p:nvSpPr>
        <p:spPr>
          <a:xfrm>
            <a:off x="762049" y="3282538"/>
            <a:ext cx="4655602" cy="123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give recommendation to marketing team to allocate the budget</a:t>
            </a:r>
          </a:p>
        </p:txBody>
      </p:sp>
    </p:spTree>
    <p:extLst>
      <p:ext uri="{BB962C8B-B14F-4D97-AF65-F5344CB8AC3E}">
        <p14:creationId xmlns:p14="http://schemas.microsoft.com/office/powerpoint/2010/main" val="3937309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BA Free Bets, Bonuses, Tips and Sign-up Offers">
            <a:extLst>
              <a:ext uri="{FF2B5EF4-FFF2-40B4-BE49-F238E27FC236}">
                <a16:creationId xmlns:a16="http://schemas.microsoft.com/office/drawing/2014/main" id="{F8BD9169-8D5A-43F7-9F07-1B7251EC6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7" r="11834" b="-1"/>
          <a:stretch/>
        </p:blipFill>
        <p:spPr bwMode="auto">
          <a:xfrm>
            <a:off x="3552825" y="10"/>
            <a:ext cx="86391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F463B42-01D1-4314-8B58-5792DF1F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4717"/>
            <a:ext cx="61797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8000" b="1" dirty="0"/>
              <a:t>Step 2</a:t>
            </a:r>
            <a:r>
              <a:rPr lang="en-US" sz="8000" dirty="0"/>
              <a:t> </a:t>
            </a:r>
            <a:br>
              <a:rPr lang="en-US" dirty="0"/>
            </a:br>
            <a:r>
              <a:rPr lang="en-US" sz="4400" b="1" dirty="0"/>
              <a:t>Identify Text Sources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30ACFD-5705-4973-A455-6608AAE8FA43}"/>
              </a:ext>
            </a:extLst>
          </p:cNvPr>
          <p:cNvSpPr txBox="1"/>
          <p:nvPr/>
        </p:nvSpPr>
        <p:spPr>
          <a:xfrm>
            <a:off x="671691" y="3235885"/>
            <a:ext cx="4836318" cy="161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1 year comment data set of NBA fan engagement from Oct 2019 to Oct 2020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 are 12 files for each month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total data is 4,676,661 data</a:t>
            </a:r>
          </a:p>
        </p:txBody>
      </p:sp>
    </p:spTree>
    <p:extLst>
      <p:ext uri="{BB962C8B-B14F-4D97-AF65-F5344CB8AC3E}">
        <p14:creationId xmlns:p14="http://schemas.microsoft.com/office/powerpoint/2010/main" val="349552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w to be Organized in School – The Voki Blog – Expanding Education">
            <a:extLst>
              <a:ext uri="{FF2B5EF4-FFF2-40B4-BE49-F238E27FC236}">
                <a16:creationId xmlns:a16="http://schemas.microsoft.com/office/drawing/2014/main" id="{8F57D4AD-DED4-4A59-BC6E-7E8C80343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1"/>
          <a:stretch/>
        </p:blipFill>
        <p:spPr bwMode="auto">
          <a:xfrm>
            <a:off x="4808765" y="10"/>
            <a:ext cx="73832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DB13-D7F2-477A-B04F-579D99CE0434}"/>
              </a:ext>
            </a:extLst>
          </p:cNvPr>
          <p:cNvSpPr txBox="1">
            <a:spLocks/>
          </p:cNvSpPr>
          <p:nvPr/>
        </p:nvSpPr>
        <p:spPr>
          <a:xfrm>
            <a:off x="-200441" y="1166295"/>
            <a:ext cx="6179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/>
              <a:t>Step 3</a:t>
            </a:r>
            <a:r>
              <a:rPr lang="en-US" sz="8000" dirty="0"/>
              <a:t> </a:t>
            </a:r>
            <a:br>
              <a:rPr lang="en-US" dirty="0"/>
            </a:br>
            <a:r>
              <a:rPr lang="en-US" b="1" dirty="0"/>
              <a:t>Organize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F9DAA-9375-412E-A400-824FF436B184}"/>
              </a:ext>
            </a:extLst>
          </p:cNvPr>
          <p:cNvSpPr txBox="1"/>
          <p:nvPr/>
        </p:nvSpPr>
        <p:spPr>
          <a:xfrm>
            <a:off x="561608" y="4158825"/>
            <a:ext cx="4655602" cy="903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Lower the character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Clean the data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05DB6-7422-469D-B824-E4BF497ED3A9}"/>
              </a:ext>
            </a:extLst>
          </p:cNvPr>
          <p:cNvSpPr txBox="1"/>
          <p:nvPr/>
        </p:nvSpPr>
        <p:spPr>
          <a:xfrm>
            <a:off x="561608" y="2749836"/>
            <a:ext cx="4655602" cy="13255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Limitation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/>
              <a:t>The data is too big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/>
              <a:t>My computer can’t compute all data 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/>
              <a:t>Use only 0.3% of total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BA5F51-4239-4A2D-A2EB-8FE805AD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204" y="2645538"/>
            <a:ext cx="6870628" cy="36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15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ext &amp; Data Mining (TDM)? | William &amp; Mary Libraries">
            <a:extLst>
              <a:ext uri="{FF2B5EF4-FFF2-40B4-BE49-F238E27FC236}">
                <a16:creationId xmlns:a16="http://schemas.microsoft.com/office/drawing/2014/main" id="{A6877A29-51DA-4D98-9F7F-DE3C47BEC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6" r="20296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6CD10-812F-4436-87A4-BFA0A5EC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826" y="2359170"/>
            <a:ext cx="6109312" cy="3099237"/>
          </a:xfrm>
        </p:spPr>
        <p:txBody>
          <a:bodyPr>
            <a:normAutofit/>
          </a:bodyPr>
          <a:lstStyle/>
          <a:p>
            <a:r>
              <a:rPr lang="en-US" sz="2000" dirty="0"/>
              <a:t>Change the structure of data to Term Document Matrix</a:t>
            </a:r>
          </a:p>
          <a:p>
            <a:r>
              <a:rPr lang="en-US" sz="2000" dirty="0"/>
              <a:t>Count rows to see the frequency of word</a:t>
            </a:r>
          </a:p>
          <a:p>
            <a:pPr marL="0" indent="0">
              <a:buNone/>
            </a:pPr>
            <a:r>
              <a:rPr lang="en-US" sz="2000" dirty="0"/>
              <a:t>Set 1 include team name</a:t>
            </a:r>
          </a:p>
          <a:p>
            <a:r>
              <a:rPr lang="en-US" sz="2000" dirty="0"/>
              <a:t>Select only top 10 words</a:t>
            </a:r>
          </a:p>
          <a:p>
            <a:pPr marL="0" indent="0">
              <a:buNone/>
            </a:pPr>
            <a:r>
              <a:rPr lang="en-US" sz="2000" dirty="0"/>
              <a:t>Set 2 exclude team name </a:t>
            </a:r>
          </a:p>
          <a:p>
            <a:r>
              <a:rPr lang="en-US" sz="2000" dirty="0"/>
              <a:t>Slice more data due to the limit of memory</a:t>
            </a:r>
          </a:p>
          <a:p>
            <a:r>
              <a:rPr lang="en-US" sz="2000" dirty="0"/>
              <a:t>Select only 20 words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67DFC3-8E13-42FB-88A0-FA61A1B664FC}"/>
              </a:ext>
            </a:extLst>
          </p:cNvPr>
          <p:cNvSpPr txBox="1">
            <a:spLocks/>
          </p:cNvSpPr>
          <p:nvPr/>
        </p:nvSpPr>
        <p:spPr>
          <a:xfrm>
            <a:off x="0" y="865394"/>
            <a:ext cx="6179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Step 4</a:t>
            </a:r>
            <a:br>
              <a:rPr lang="en-US" dirty="0"/>
            </a:br>
            <a:r>
              <a:rPr lang="en-US" b="1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388283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mputer script on a screen">
            <a:extLst>
              <a:ext uri="{FF2B5EF4-FFF2-40B4-BE49-F238E27FC236}">
                <a16:creationId xmlns:a16="http://schemas.microsoft.com/office/drawing/2014/main" id="{41C02D12-B7D5-82D6-B6A7-0428C6AD9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F7AC6-E21C-4BAB-8E77-1EB8F38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520" y="3745055"/>
            <a:ext cx="2682793" cy="63697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Coding in step 4</a:t>
            </a:r>
            <a:br>
              <a:rPr lang="en-US" sz="2400" dirty="0"/>
            </a:br>
            <a:r>
              <a:rPr lang="en-US" sz="2400" dirty="0"/>
              <a:t>set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A835-A5DF-41DC-A0E8-ED0D9DF31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8681" y="2308046"/>
            <a:ext cx="5110935" cy="1437009"/>
          </a:xfrm>
        </p:spPr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6000" b="1" dirty="0">
                <a:latin typeface="+mj-lt"/>
                <a:ea typeface="+mj-ea"/>
                <a:cs typeface="+mj-cs"/>
              </a:rPr>
              <a:t>Step 4</a:t>
            </a:r>
            <a:br>
              <a:rPr lang="en-US" sz="6000" b="1" dirty="0">
                <a:latin typeface="+mj-lt"/>
                <a:ea typeface="+mj-ea"/>
                <a:cs typeface="+mj-cs"/>
              </a:rPr>
            </a:br>
            <a:r>
              <a:rPr lang="en-US" sz="3200" b="1" dirty="0">
                <a:latin typeface="+mj-lt"/>
                <a:ea typeface="+mj-ea"/>
                <a:cs typeface="+mj-cs"/>
              </a:rPr>
              <a:t>Feature Extraction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B345B-D83B-435E-B92E-C86CB052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51"/>
          <a:stretch/>
        </p:blipFill>
        <p:spPr>
          <a:xfrm>
            <a:off x="5051258" y="140270"/>
            <a:ext cx="6687829" cy="3634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9B0020-4C91-477F-819D-113EC704D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687" y="3926528"/>
            <a:ext cx="70104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0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2E72F14-8628-4967-904D-2019DB138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266A6D-DEC1-411F-9F1E-35002532222E}"/>
              </a:ext>
            </a:extLst>
          </p:cNvPr>
          <p:cNvSpPr txBox="1">
            <a:spLocks/>
          </p:cNvSpPr>
          <p:nvPr/>
        </p:nvSpPr>
        <p:spPr>
          <a:xfrm>
            <a:off x="346031" y="3662474"/>
            <a:ext cx="2682793" cy="636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Coding in step 4</a:t>
            </a:r>
          </a:p>
          <a:p>
            <a:pPr algn="ctr"/>
            <a:r>
              <a:rPr lang="en-US" sz="2400" dirty="0"/>
              <a:t>Set 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2F47F0-A76D-4743-A893-CFD1BF2D1846}"/>
              </a:ext>
            </a:extLst>
          </p:cNvPr>
          <p:cNvSpPr txBox="1">
            <a:spLocks/>
          </p:cNvSpPr>
          <p:nvPr/>
        </p:nvSpPr>
        <p:spPr>
          <a:xfrm>
            <a:off x="-868041" y="2225464"/>
            <a:ext cx="5110935" cy="143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6000" b="1" dirty="0">
                <a:latin typeface="+mj-lt"/>
                <a:ea typeface="+mj-ea"/>
                <a:cs typeface="+mj-cs"/>
              </a:rPr>
              <a:t>Step 4</a:t>
            </a:r>
            <a:br>
              <a:rPr lang="en-US" sz="6000" b="1" dirty="0">
                <a:latin typeface="+mj-lt"/>
                <a:ea typeface="+mj-ea"/>
                <a:cs typeface="+mj-cs"/>
              </a:rPr>
            </a:br>
            <a:r>
              <a:rPr lang="en-US" sz="3200" b="1" dirty="0">
                <a:latin typeface="+mj-lt"/>
                <a:ea typeface="+mj-ea"/>
                <a:cs typeface="+mj-cs"/>
              </a:rPr>
              <a:t>Feature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91B1F-A12B-43AC-B02D-4C1CE74E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025" y="552210"/>
            <a:ext cx="8325253" cy="2876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08AD16-A18D-4DA5-B2C9-564D5BB5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492" y="3809882"/>
            <a:ext cx="8896786" cy="25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4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</TotalTime>
  <Words>573</Words>
  <Application>Microsoft Office PowerPoint</Application>
  <PresentationFormat>Widescreen</PresentationFormat>
  <Paragraphs>94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Garamond</vt:lpstr>
      <vt:lpstr>Office Theme</vt:lpstr>
      <vt:lpstr>NBA FAN ENNGAGEMENT</vt:lpstr>
      <vt:lpstr>PowerPoint Presentation</vt:lpstr>
      <vt:lpstr>Data workflow</vt:lpstr>
      <vt:lpstr>Step 1  Identify the problem</vt:lpstr>
      <vt:lpstr>Step 2  Identify Text Sources</vt:lpstr>
      <vt:lpstr>PowerPoint Presentation</vt:lpstr>
      <vt:lpstr>PowerPoint Presentation</vt:lpstr>
      <vt:lpstr>Coding in step 4 set 1</vt:lpstr>
      <vt:lpstr>PowerPoint Presentation</vt:lpstr>
      <vt:lpstr>Step 5 Make the visual chart</vt:lpstr>
      <vt:lpstr>Top Nike and Adidas athletes</vt:lpstr>
      <vt:lpstr>Top Fans team engagement</vt:lpstr>
      <vt:lpstr>Top 10 words were mentioned in comment</vt:lpstr>
      <vt:lpstr>Top 20 words without team name were mentioned in comment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FAN ENNGAGEMENT</dc:title>
  <dc:creator>jirapar tanglakdee</dc:creator>
  <cp:lastModifiedBy>jirapar tanglakdee</cp:lastModifiedBy>
  <cp:revision>1</cp:revision>
  <dcterms:created xsi:type="dcterms:W3CDTF">2022-03-11T21:17:48Z</dcterms:created>
  <dcterms:modified xsi:type="dcterms:W3CDTF">2022-03-14T01:33:35Z</dcterms:modified>
</cp:coreProperties>
</file>